
<file path=[Content_Types].xml><?xml version="1.0" encoding="utf-8"?>
<Types xmlns="http://schemas.openxmlformats.org/package/2006/content-types">
  <Default Extension="jpeg" ContentType="image/jpeg"/>
  <Default Extension="png" ContentType="image/png"/>
  <Default Extension="tiff" ContentType="image/tiff"/>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329" r:id="rId5"/>
    <p:sldId id="368" r:id="rId6"/>
    <p:sldId id="367" r:id="rId7"/>
    <p:sldId id="365" r:id="rId8"/>
    <p:sldId id="264" r:id="rId9"/>
    <p:sldId id="389" r:id="rId10"/>
    <p:sldId id="390" r:id="rId11"/>
    <p:sldId id="385" r:id="rId12"/>
    <p:sldId id="386" r:id="rId13"/>
    <p:sldId id="391" r:id="rId14"/>
    <p:sldId id="372" r:id="rId15"/>
    <p:sldId id="273" r:id="rId16"/>
    <p:sldId id="274"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781" autoAdjust="0"/>
    <p:restoredTop sz="86399"/>
  </p:normalViewPr>
  <p:slideViewPr>
    <p:cSldViewPr snapToGrid="0">
      <p:cViewPr varScale="1">
        <p:scale>
          <a:sx n="100" d="100"/>
          <a:sy n="100" d="100"/>
        </p:scale>
        <p:origin x="1128" y="160"/>
      </p:cViewPr>
      <p:guideLst>
        <p:guide orient="horz" pos="2214"/>
        <p:guide pos="384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tiff>
</file>

<file path=ppt/media/image10.jpe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49C78B-0691-0449-9651-EE0D9786531D}" type="datetimeFigureOut">
              <a:rPr kumimoji="1" lang="zh-CN" altLang="en-US" smtClean="0"/>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AABE0D-38ED-5E45-B242-B2CCA76F3A55}"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9AABE0D-38ED-5E45-B242-B2CCA76F3A55}" type="slidenum">
              <a:rPr kumimoji="1" lang="zh-CN" altLang="en-US" smtClean="0"/>
            </a:fld>
            <a:endParaRPr kumimoji="1"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29AABE0D-38ED-5E45-B242-B2CCA76F3A55}" type="slidenum">
              <a:rPr kumimoji="1" lang="zh-CN" altLang="en-US" smtClean="0"/>
            </a:fld>
            <a:endParaRPr kumimoji="1"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29AABE0D-38ED-5E45-B242-B2CCA76F3A55}" type="slidenum">
              <a:rPr kumimoji="1" lang="zh-CN" altLang="en-US" smtClean="0"/>
            </a:fld>
            <a:endParaRPr kumimoji="1"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29AABE0D-38ED-5E45-B242-B2CCA76F3A55}" type="slidenum">
              <a:rPr kumimoji="1" lang="zh-CN" altLang="en-US" smtClean="0"/>
            </a:fld>
            <a:endParaRPr kumimoji="1"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29AABE0D-38ED-5E45-B242-B2CCA76F3A55}" type="slidenum">
              <a:rPr kumimoji="1" lang="zh-CN" altLang="en-US" smtClean="0"/>
            </a:fld>
            <a:endParaRPr kumimoji="1"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灯片编号占位符 3"/>
          <p:cNvSpPr>
            <a:spLocks noGrp="1"/>
          </p:cNvSpPr>
          <p:nvPr>
            <p:ph type="sldNum" sz="quarter" idx="5"/>
          </p:nvPr>
        </p:nvSpPr>
        <p:spPr/>
        <p:txBody>
          <a:bodyPr/>
          <a:lstStyle/>
          <a:p>
            <a:fld id="{29AABE0D-38ED-5E45-B242-B2CCA76F3A55}" type="slidenum">
              <a:rPr kumimoji="1" lang="zh-CN" altLang="en-US" smtClean="0"/>
            </a:fld>
            <a:endParaRPr kumimoji="1"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4810491D-B30C-4EC0-8C9D-016FE63D38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2122A69-9FB0-469D-9EC8-489EBF0291EF}"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810491D-B30C-4EC0-8C9D-016FE63D38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2122A69-9FB0-469D-9EC8-489EBF0291E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810491D-B30C-4EC0-8C9D-016FE63D38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2122A69-9FB0-469D-9EC8-489EBF0291E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4810491D-B30C-4EC0-8C9D-016FE63D38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2122A69-9FB0-469D-9EC8-489EBF0291EF}"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4810491D-B30C-4EC0-8C9D-016FE63D38C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2122A69-9FB0-469D-9EC8-489EBF0291E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4810491D-B30C-4EC0-8C9D-016FE63D38C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2122A69-9FB0-469D-9EC8-489EBF0291EF}"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4810491D-B30C-4EC0-8C9D-016FE63D38C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2122A69-9FB0-469D-9EC8-489EBF0291EF}"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810491D-B30C-4EC0-8C9D-016FE63D38C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2122A69-9FB0-469D-9EC8-489EBF0291EF}"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810491D-B30C-4EC0-8C9D-016FE63D38C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2122A69-9FB0-469D-9EC8-489EBF0291EF}"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4810491D-B30C-4EC0-8C9D-016FE63D38C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2122A69-9FB0-469D-9EC8-489EBF0291E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4810491D-B30C-4EC0-8C9D-016FE63D38C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2122A69-9FB0-469D-9EC8-489EBF0291E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810491D-B30C-4EC0-8C9D-016FE63D38C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122A69-9FB0-469D-9EC8-489EBF0291E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tags" Target="../tags/tag1.xml"/><Relationship Id="rId3" Type="http://schemas.openxmlformats.org/officeDocument/2006/relationships/image" Target="../media/image1.tiff"/><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4.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2.xml"/><Relationship Id="rId3" Type="http://schemas.openxmlformats.org/officeDocument/2006/relationships/image" Target="../media/image1.tiff"/><Relationship Id="rId2" Type="http://schemas.openxmlformats.org/officeDocument/2006/relationships/image" Target="../media/image4.png"/><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tiff"/><Relationship Id="rId2" Type="http://schemas.openxmlformats.org/officeDocument/2006/relationships/image" Target="../media/image4.png"/><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tiff"/><Relationship Id="rId2" Type="http://schemas.openxmlformats.org/officeDocument/2006/relationships/image" Target="../media/image4.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media" Target="../media/media1.mp4"/><Relationship Id="rId4" Type="http://schemas.openxmlformats.org/officeDocument/2006/relationships/video" Target="../media/media1.mp4"/><Relationship Id="rId3" Type="http://schemas.openxmlformats.org/officeDocument/2006/relationships/image" Target="../media/image1.tiff"/><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image" Target="../media/image6.jpeg"/><Relationship Id="rId3" Type="http://schemas.openxmlformats.org/officeDocument/2006/relationships/image" Target="../media/image1.tiff"/><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image" Target="../media/image7.jpeg"/><Relationship Id="rId3" Type="http://schemas.openxmlformats.org/officeDocument/2006/relationships/image" Target="../media/image1.tiff"/><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2.xml"/><Relationship Id="rId3" Type="http://schemas.openxmlformats.org/officeDocument/2006/relationships/image" Target="../media/image1.tiff"/><Relationship Id="rId2" Type="http://schemas.openxmlformats.org/officeDocument/2006/relationships/image" Target="../media/image4.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5.xml"/><Relationship Id="rId7" Type="http://schemas.openxmlformats.org/officeDocument/2006/relationships/slideLayout" Target="../slideLayouts/slideLayout2.xml"/><Relationship Id="rId6" Type="http://schemas.openxmlformats.org/officeDocument/2006/relationships/image" Target="../media/image1.tiff"/><Relationship Id="rId5" Type="http://schemas.openxmlformats.org/officeDocument/2006/relationships/image" Target="../media/image10.jpeg"/><Relationship Id="rId4" Type="http://schemas.openxmlformats.org/officeDocument/2006/relationships/image" Target="../media/image9.jpeg"/><Relationship Id="rId3"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4.png"/><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矩形 5"/>
          <p:cNvSpPr/>
          <p:nvPr/>
        </p:nvSpPr>
        <p:spPr>
          <a:xfrm>
            <a:off x="-1" y="3429000"/>
            <a:ext cx="12192000" cy="1477108"/>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dirty="0">
                <a:latin typeface="方正大黑简体" panose="02010601030101010101" pitchFamily="2" charset="-122"/>
                <a:ea typeface="方正大黑简体" panose="02010601030101010101" pitchFamily="2" charset="-122"/>
              </a:rPr>
              <a:t> </a:t>
            </a:r>
            <a:r>
              <a:rPr lang="zh-CN" altLang="en-US" sz="3600" dirty="0">
                <a:latin typeface="方正大黑简体" panose="02010601030101010101" pitchFamily="2" charset="-122"/>
                <a:ea typeface="方正大黑简体" panose="02010601030101010101" pitchFamily="2" charset="-122"/>
              </a:rPr>
              <a:t>无人驾驶</a:t>
            </a:r>
            <a:endParaRPr lang="zh-CN" altLang="en-US" sz="3600" dirty="0">
              <a:latin typeface="方正大黑简体" panose="02010601030101010101" pitchFamily="2" charset="-122"/>
              <a:ea typeface="方正大黑简体" panose="02010601030101010101" pitchFamily="2" charset="-122"/>
            </a:endParaRPr>
          </a:p>
        </p:txBody>
      </p:sp>
      <p:sp>
        <p:nvSpPr>
          <p:cNvPr id="7" name="文本框 6"/>
          <p:cNvSpPr txBox="1"/>
          <p:nvPr/>
        </p:nvSpPr>
        <p:spPr>
          <a:xfrm>
            <a:off x="3556781" y="2124221"/>
            <a:ext cx="5078437" cy="975360"/>
          </a:xfrm>
          <a:prstGeom prst="rect">
            <a:avLst/>
          </a:prstGeom>
          <a:noFill/>
        </p:spPr>
        <p:txBody>
          <a:bodyPr wrap="square" rtlCol="0">
            <a:spAutoFit/>
          </a:bodyPr>
          <a:lstStyle/>
          <a:p>
            <a:pPr algn="ctr"/>
            <a:r>
              <a:rPr lang="zh-CN" altLang="en-US" sz="5800">
                <a:latin typeface="方正大黑简体" panose="02010601030101010101" pitchFamily="2" charset="-122"/>
                <a:ea typeface="方正大黑简体" panose="02010601030101010101" pitchFamily="2" charset="-122"/>
              </a:rPr>
              <a:t>智慧城市课程</a:t>
            </a:r>
            <a:endParaRPr lang="zh-CN" altLang="en-US" sz="5800">
              <a:latin typeface="方正大黑简体" panose="02010601030101010101" pitchFamily="2" charset="-122"/>
              <a:ea typeface="方正大黑简体" panose="02010601030101010101" pitchFamily="2" charset="-122"/>
            </a:endParaRPr>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5566" y="224462"/>
            <a:ext cx="1296491" cy="367763"/>
          </a:xfrm>
          <a:prstGeom prst="rect">
            <a:avLst/>
          </a:prstGeom>
        </p:spPr>
      </p:pic>
      <p:pic>
        <p:nvPicPr>
          <p:cNvPr id="2" name="图片 1"/>
          <p:cNvPicPr>
            <a:picLocks noChangeAspect="1"/>
          </p:cNvPicPr>
          <p:nvPr/>
        </p:nvPicPr>
        <p:blipFill>
          <a:blip r:embed="rId3"/>
          <a:stretch>
            <a:fillRect/>
          </a:stretch>
        </p:blipFill>
        <p:spPr>
          <a:xfrm>
            <a:off x="1867624" y="224462"/>
            <a:ext cx="1764976" cy="367763"/>
          </a:xfrm>
          <a:prstGeom prst="rect">
            <a:avLst/>
          </a:prstGeom>
        </p:spPr>
      </p:pic>
    </p:spTree>
    <p:custDataLst>
      <p:tags r:id="rId4"/>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KSO_Shape"/>
          <p:cNvSpPr/>
          <p:nvPr/>
        </p:nvSpPr>
        <p:spPr bwMode="auto">
          <a:xfrm>
            <a:off x="1272576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grpSp>
        <p:nvGrpSpPr>
          <p:cNvPr id="84" name="组合 83"/>
          <p:cNvGrpSpPr/>
          <p:nvPr/>
        </p:nvGrpSpPr>
        <p:grpSpPr>
          <a:xfrm>
            <a:off x="85746" y="369376"/>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842656"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latin typeface="方正特雅宋_GBK" panose="02000000000000000000" pitchFamily="2" charset="-122"/>
                <a:ea typeface="方正特雅宋_GBK" panose="02000000000000000000" pitchFamily="2" charset="-122"/>
              </a:rPr>
              <a:t>任务</a:t>
            </a:r>
            <a:r>
              <a:rPr lang="en-US" altLang="zh-CN" sz="2000" dirty="0" smtClean="0">
                <a:latin typeface="方正特雅宋_GBK" panose="02000000000000000000" pitchFamily="2" charset="-122"/>
                <a:ea typeface="方正特雅宋_GBK" panose="02000000000000000000" pitchFamily="2" charset="-122"/>
              </a:rPr>
              <a:t>3</a:t>
            </a:r>
            <a:endParaRPr lang="zh-CN" altLang="en-US" sz="2000" dirty="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2" name="图片 61"/>
          <p:cNvPicPr>
            <a:picLocks noChangeAspect="1"/>
          </p:cNvPicPr>
          <p:nvPr/>
        </p:nvPicPr>
        <p:blipFill>
          <a:blip r:embed="rId2"/>
          <a:stretch>
            <a:fillRect/>
          </a:stretch>
        </p:blipFill>
        <p:spPr>
          <a:xfrm>
            <a:off x="0" y="227645"/>
            <a:ext cx="698500" cy="685800"/>
          </a:xfrm>
          <a:prstGeom prst="rect">
            <a:avLst/>
          </a:prstGeom>
        </p:spPr>
      </p:pic>
      <p:sp>
        <p:nvSpPr>
          <p:cNvPr id="65" name="矩形 64"/>
          <p:cNvSpPr/>
          <p:nvPr/>
        </p:nvSpPr>
        <p:spPr>
          <a:xfrm>
            <a:off x="795766" y="1217021"/>
            <a:ext cx="10618994" cy="442878"/>
          </a:xfrm>
          <a:prstGeom prst="rect">
            <a:avLst/>
          </a:prstGeom>
        </p:spPr>
        <p:txBody>
          <a:bodyPr wrap="square">
            <a:spAutoFit/>
          </a:bodyPr>
          <a:lstStyle/>
          <a:p>
            <a:pPr>
              <a:lnSpc>
                <a:spcPct val="150000"/>
              </a:lnSpc>
              <a:buFontTx/>
              <a:buNone/>
            </a:pPr>
            <a:r>
              <a:rPr lang="zh-CN" altLang="en-US" b="1" dirty="0" smtClean="0">
                <a:latin typeface="黑体" panose="02010609060101010101" charset="-122"/>
                <a:ea typeface="黑体" panose="02010609060101010101" charset="-122"/>
                <a:cs typeface="Hiragino Sans GB W3"/>
              </a:rPr>
              <a:t>沿线小车。</a:t>
            </a:r>
            <a:endParaRPr lang="zh-CN" altLang="en-US" b="1" dirty="0">
              <a:latin typeface="黑体" panose="02010609060101010101" charset="-122"/>
              <a:ea typeface="黑体" panose="02010609060101010101" charset="-122"/>
              <a:cs typeface="Hiragino Sans GB W3"/>
            </a:endParaRPr>
          </a:p>
        </p:txBody>
      </p:sp>
      <p:sp>
        <p:nvSpPr>
          <p:cNvPr id="11" name="矩形 10"/>
          <p:cNvSpPr/>
          <p:nvPr/>
        </p:nvSpPr>
        <p:spPr>
          <a:xfrm>
            <a:off x="828064" y="1764754"/>
            <a:ext cx="8011135" cy="369332"/>
          </a:xfrm>
          <a:prstGeom prst="rect">
            <a:avLst/>
          </a:prstGeom>
        </p:spPr>
        <p:txBody>
          <a:bodyPr wrap="square">
            <a:spAutoFit/>
          </a:bodyPr>
          <a:lstStyle/>
          <a:p>
            <a:r>
              <a:rPr lang="zh-CN" altLang="en-US" dirty="0" smtClean="0"/>
              <a:t>小车可以利用巡线传感器特点，自动控制小车沿着黑色胶带行驶</a:t>
            </a:r>
            <a:endParaRPr lang="zh-CN" altLang="en-US" dirty="0"/>
          </a:p>
        </p:txBody>
      </p:sp>
      <p:pic>
        <p:nvPicPr>
          <p:cNvPr id="12" name="图片 11"/>
          <p:cNvPicPr>
            <a:picLocks noChangeAspect="1"/>
          </p:cNvPicPr>
          <p:nvPr/>
        </p:nvPicPr>
        <p:blipFill>
          <a:blip r:embed="rId3"/>
          <a:stretch>
            <a:fillRect/>
          </a:stretch>
        </p:blipFill>
        <p:spPr>
          <a:xfrm>
            <a:off x="738898" y="2373835"/>
            <a:ext cx="3640488" cy="2632607"/>
          </a:xfrm>
          <a:prstGeom prst="rect">
            <a:avLst/>
          </a:prstGeom>
        </p:spPr>
      </p:pic>
      <p:pic>
        <p:nvPicPr>
          <p:cNvPr id="13" name="图片 12"/>
          <p:cNvPicPr>
            <a:picLocks noChangeAspect="1"/>
          </p:cNvPicPr>
          <p:nvPr/>
        </p:nvPicPr>
        <p:blipFill>
          <a:blip r:embed="rId4"/>
          <a:stretch>
            <a:fillRect/>
          </a:stretch>
        </p:blipFill>
        <p:spPr>
          <a:xfrm>
            <a:off x="5238964" y="2184471"/>
            <a:ext cx="5909872" cy="3598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1000"/>
                                        <p:tgtEl>
                                          <p:spTgt spid="13"/>
                                        </p:tgtEl>
                                      </p:cBhvr>
                                    </p:animEffect>
                                    <p:anim calcmode="lin" valueType="num">
                                      <p:cBhvr>
                                        <p:cTn id="8" dur="1000" fill="hold"/>
                                        <p:tgtEl>
                                          <p:spTgt spid="13"/>
                                        </p:tgtEl>
                                        <p:attrNameLst>
                                          <p:attrName>ppt_x</p:attrName>
                                        </p:attrNameLst>
                                      </p:cBhvr>
                                      <p:tavLst>
                                        <p:tav tm="0">
                                          <p:val>
                                            <p:strVal val="#ppt_x"/>
                                          </p:val>
                                        </p:tav>
                                        <p:tav tm="100000">
                                          <p:val>
                                            <p:strVal val="#ppt_x"/>
                                          </p:val>
                                        </p:tav>
                                      </p:tavLst>
                                    </p:anim>
                                    <p:anim calcmode="lin" valueType="num">
                                      <p:cBhvr>
                                        <p:cTn id="9"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KSO_Shape"/>
          <p:cNvSpPr/>
          <p:nvPr/>
        </p:nvSpPr>
        <p:spPr bwMode="auto">
          <a:xfrm>
            <a:off x="1272576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grpSp>
        <p:nvGrpSpPr>
          <p:cNvPr id="84" name="组合 83"/>
          <p:cNvGrpSpPr/>
          <p:nvPr/>
        </p:nvGrpSpPr>
        <p:grpSpPr>
          <a:xfrm>
            <a:off x="99716" y="383981"/>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698607" y="296881"/>
            <a:ext cx="1842656"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dirty="0" smtClean="0">
                <a:latin typeface="方正特雅宋_GBK" panose="02000000000000000000" pitchFamily="2" charset="-122"/>
                <a:ea typeface="方正特雅宋_GBK" panose="02000000000000000000" pitchFamily="2" charset="-122"/>
              </a:rPr>
              <a:t>项目优化</a:t>
            </a:r>
            <a:endParaRPr lang="zh-CN" sz="2000" dirty="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2" name="图片 61"/>
          <p:cNvPicPr>
            <a:picLocks noChangeAspect="1"/>
          </p:cNvPicPr>
          <p:nvPr/>
        </p:nvPicPr>
        <p:blipFill>
          <a:blip r:embed="rId2"/>
          <a:stretch>
            <a:fillRect/>
          </a:stretch>
        </p:blipFill>
        <p:spPr>
          <a:xfrm>
            <a:off x="0" y="227645"/>
            <a:ext cx="698500" cy="685800"/>
          </a:xfrm>
          <a:prstGeom prst="rect">
            <a:avLst/>
          </a:prstGeom>
        </p:spPr>
      </p:pic>
      <p:sp>
        <p:nvSpPr>
          <p:cNvPr id="65" name="矩形 64"/>
          <p:cNvSpPr/>
          <p:nvPr/>
        </p:nvSpPr>
        <p:spPr>
          <a:xfrm>
            <a:off x="1811766" y="2434316"/>
            <a:ext cx="10618994" cy="829945"/>
          </a:xfrm>
          <a:prstGeom prst="rect">
            <a:avLst/>
          </a:prstGeom>
        </p:spPr>
        <p:txBody>
          <a:bodyPr wrap="square">
            <a:spAutoFit/>
          </a:bodyPr>
          <a:lstStyle/>
          <a:p>
            <a:pPr>
              <a:lnSpc>
                <a:spcPct val="150000"/>
              </a:lnSpc>
              <a:buFontTx/>
              <a:buNone/>
            </a:pPr>
            <a:r>
              <a:rPr lang="zh-CN" altLang="en-US" sz="3200" b="1" dirty="0" smtClean="0">
                <a:latin typeface="黑体" panose="02010609060101010101" charset="-122"/>
                <a:ea typeface="黑体" panose="02010609060101010101" charset="-122"/>
                <a:cs typeface="Hiragino Sans GB W3"/>
              </a:rPr>
              <a:t>根据巡线小车的原理制作一个自动避障小车</a:t>
            </a:r>
            <a:endParaRPr lang="zh-CN" altLang="en-US" sz="3200" b="1" dirty="0" smtClean="0">
              <a:latin typeface="黑体" panose="02010609060101010101" charset="-122"/>
              <a:ea typeface="黑体" panose="02010609060101010101" charset="-122"/>
              <a:cs typeface="Hiragino Sans GB W3"/>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 name="组合 83"/>
          <p:cNvGrpSpPr/>
          <p:nvPr/>
        </p:nvGrpSpPr>
        <p:grpSpPr>
          <a:xfrm>
            <a:off x="111146" y="357311"/>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842656"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latin typeface="方正特雅宋_GBK" panose="02000000000000000000" pitchFamily="2" charset="-122"/>
                <a:ea typeface="方正特雅宋_GBK" panose="02000000000000000000" pitchFamily="2" charset="-122"/>
              </a:rPr>
              <a:t>综合实践</a:t>
            </a:r>
            <a:endParaRPr lang="zh-CN" altLang="en-US" sz="200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3" name="直接连接符 62"/>
          <p:cNvCxnSpPr/>
          <p:nvPr/>
        </p:nvCxnSpPr>
        <p:spPr>
          <a:xfrm flipV="1">
            <a:off x="743585" y="1896745"/>
            <a:ext cx="2326005" cy="1143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65" name="KSO_Shape"/>
          <p:cNvSpPr/>
          <p:nvPr/>
        </p:nvSpPr>
        <p:spPr bwMode="auto">
          <a:xfrm>
            <a:off x="824494" y="1226604"/>
            <a:ext cx="488463" cy="491061"/>
          </a:xfrm>
          <a:custGeom>
            <a:avLst/>
            <a:gdLst>
              <a:gd name="T0" fmla="*/ 942322 w 3841"/>
              <a:gd name="T1" fmla="*/ 1696878 h 3861"/>
              <a:gd name="T2" fmla="*/ 612206 w 3841"/>
              <a:gd name="T3" fmla="*/ 1630196 h 3861"/>
              <a:gd name="T4" fmla="*/ 0 w 3841"/>
              <a:gd name="T5" fmla="*/ 1797599 h 3861"/>
              <a:gd name="T6" fmla="*/ 282090 w 3841"/>
              <a:gd name="T7" fmla="*/ 1380724 h 3861"/>
              <a:gd name="T8" fmla="*/ 93719 w 3841"/>
              <a:gd name="T9" fmla="*/ 848206 h 3861"/>
              <a:gd name="T10" fmla="*/ 942322 w 3841"/>
              <a:gd name="T11" fmla="*/ 0 h 3861"/>
              <a:gd name="T12" fmla="*/ 1790924 w 3841"/>
              <a:gd name="T13" fmla="*/ 848206 h 3861"/>
              <a:gd name="T14" fmla="*/ 942322 w 3841"/>
              <a:gd name="T15" fmla="*/ 1696878 h 3861"/>
              <a:gd name="T16" fmla="*/ 682146 w 3841"/>
              <a:gd name="T17" fmla="*/ 1245496 h 3861"/>
              <a:gd name="T18" fmla="*/ 803375 w 3841"/>
              <a:gd name="T19" fmla="*/ 1371398 h 3861"/>
              <a:gd name="T20" fmla="*/ 956776 w 3841"/>
              <a:gd name="T21" fmla="*/ 1221248 h 3861"/>
              <a:gd name="T22" fmla="*/ 830884 w 3841"/>
              <a:gd name="T23" fmla="*/ 1092082 h 3861"/>
              <a:gd name="T24" fmla="*/ 682146 w 3841"/>
              <a:gd name="T25" fmla="*/ 1245496 h 3861"/>
              <a:gd name="T26" fmla="*/ 988948 w 3841"/>
              <a:gd name="T27" fmla="*/ 301698 h 3861"/>
              <a:gd name="T28" fmla="*/ 729705 w 3841"/>
              <a:gd name="T29" fmla="*/ 367913 h 3861"/>
              <a:gd name="T30" fmla="*/ 758613 w 3841"/>
              <a:gd name="T31" fmla="*/ 522726 h 3861"/>
              <a:gd name="T32" fmla="*/ 926002 w 3841"/>
              <a:gd name="T33" fmla="*/ 479826 h 3861"/>
              <a:gd name="T34" fmla="*/ 1015059 w 3841"/>
              <a:gd name="T35" fmla="*/ 553502 h 3861"/>
              <a:gd name="T36" fmla="*/ 892431 w 3841"/>
              <a:gd name="T37" fmla="*/ 723703 h 3861"/>
              <a:gd name="T38" fmla="*/ 752552 w 3841"/>
              <a:gd name="T39" fmla="*/ 978771 h 3861"/>
              <a:gd name="T40" fmla="*/ 747889 w 3841"/>
              <a:gd name="T41" fmla="*/ 1018406 h 3861"/>
              <a:gd name="T42" fmla="*/ 962837 w 3841"/>
              <a:gd name="T43" fmla="*/ 1018406 h 3861"/>
              <a:gd name="T44" fmla="*/ 970298 w 3841"/>
              <a:gd name="T45" fmla="*/ 981568 h 3861"/>
              <a:gd name="T46" fmla="*/ 1074741 w 3841"/>
              <a:gd name="T47" fmla="*/ 800643 h 3861"/>
              <a:gd name="T48" fmla="*/ 1242130 w 3841"/>
              <a:gd name="T49" fmla="*/ 510602 h 3861"/>
              <a:gd name="T50" fmla="*/ 988948 w 3841"/>
              <a:gd name="T51" fmla="*/ 301698 h 3861"/>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841" h="3861">
                <a:moveTo>
                  <a:pt x="2021" y="3639"/>
                </a:moveTo>
                <a:cubicBezTo>
                  <a:pt x="1770" y="3639"/>
                  <a:pt x="1531" y="3588"/>
                  <a:pt x="1313" y="3496"/>
                </a:cubicBezTo>
                <a:cubicBezTo>
                  <a:pt x="830" y="3861"/>
                  <a:pt x="0" y="3855"/>
                  <a:pt x="0" y="3855"/>
                </a:cubicBezTo>
                <a:cubicBezTo>
                  <a:pt x="0" y="3855"/>
                  <a:pt x="417" y="3566"/>
                  <a:pt x="605" y="2961"/>
                </a:cubicBezTo>
                <a:cubicBezTo>
                  <a:pt x="352" y="2648"/>
                  <a:pt x="201" y="2252"/>
                  <a:pt x="201" y="1819"/>
                </a:cubicBezTo>
                <a:cubicBezTo>
                  <a:pt x="201" y="814"/>
                  <a:pt x="1016" y="0"/>
                  <a:pt x="2021" y="0"/>
                </a:cubicBezTo>
                <a:cubicBezTo>
                  <a:pt x="3026" y="0"/>
                  <a:pt x="3841" y="814"/>
                  <a:pt x="3841" y="1819"/>
                </a:cubicBezTo>
                <a:cubicBezTo>
                  <a:pt x="3841" y="2824"/>
                  <a:pt x="3026" y="3639"/>
                  <a:pt x="2021" y="3639"/>
                </a:cubicBezTo>
                <a:close/>
                <a:moveTo>
                  <a:pt x="1463" y="2671"/>
                </a:moveTo>
                <a:cubicBezTo>
                  <a:pt x="1463" y="2826"/>
                  <a:pt x="1568" y="2941"/>
                  <a:pt x="1723" y="2941"/>
                </a:cubicBezTo>
                <a:cubicBezTo>
                  <a:pt x="1917" y="2941"/>
                  <a:pt x="2052" y="2806"/>
                  <a:pt x="2052" y="2619"/>
                </a:cubicBezTo>
                <a:cubicBezTo>
                  <a:pt x="2052" y="2457"/>
                  <a:pt x="1940" y="2342"/>
                  <a:pt x="1782" y="2342"/>
                </a:cubicBezTo>
                <a:cubicBezTo>
                  <a:pt x="1595" y="2342"/>
                  <a:pt x="1463" y="2497"/>
                  <a:pt x="1463" y="2671"/>
                </a:cubicBezTo>
                <a:close/>
                <a:moveTo>
                  <a:pt x="2121" y="647"/>
                </a:moveTo>
                <a:cubicBezTo>
                  <a:pt x="1874" y="647"/>
                  <a:pt x="1687" y="716"/>
                  <a:pt x="1565" y="789"/>
                </a:cubicBezTo>
                <a:cubicBezTo>
                  <a:pt x="1627" y="1121"/>
                  <a:pt x="1627" y="1121"/>
                  <a:pt x="1627" y="1121"/>
                </a:cubicBezTo>
                <a:cubicBezTo>
                  <a:pt x="1720" y="1065"/>
                  <a:pt x="1838" y="1029"/>
                  <a:pt x="1986" y="1029"/>
                </a:cubicBezTo>
                <a:cubicBezTo>
                  <a:pt x="2134" y="1032"/>
                  <a:pt x="2177" y="1101"/>
                  <a:pt x="2177" y="1187"/>
                </a:cubicBezTo>
                <a:cubicBezTo>
                  <a:pt x="2177" y="1302"/>
                  <a:pt x="2042" y="1414"/>
                  <a:pt x="1914" y="1552"/>
                </a:cubicBezTo>
                <a:cubicBezTo>
                  <a:pt x="1729" y="1747"/>
                  <a:pt x="1641" y="1921"/>
                  <a:pt x="1614" y="2099"/>
                </a:cubicBezTo>
                <a:cubicBezTo>
                  <a:pt x="1611" y="2125"/>
                  <a:pt x="1608" y="2155"/>
                  <a:pt x="1604" y="2184"/>
                </a:cubicBezTo>
                <a:cubicBezTo>
                  <a:pt x="2065" y="2184"/>
                  <a:pt x="2065" y="2184"/>
                  <a:pt x="2065" y="2184"/>
                </a:cubicBezTo>
                <a:cubicBezTo>
                  <a:pt x="2072" y="2155"/>
                  <a:pt x="2075" y="2128"/>
                  <a:pt x="2081" y="2105"/>
                </a:cubicBezTo>
                <a:cubicBezTo>
                  <a:pt x="2111" y="1957"/>
                  <a:pt x="2177" y="1845"/>
                  <a:pt x="2305" y="1717"/>
                </a:cubicBezTo>
                <a:cubicBezTo>
                  <a:pt x="2490" y="1526"/>
                  <a:pt x="2664" y="1358"/>
                  <a:pt x="2664" y="1095"/>
                </a:cubicBezTo>
                <a:cubicBezTo>
                  <a:pt x="2664" y="825"/>
                  <a:pt x="2437" y="647"/>
                  <a:pt x="2121" y="647"/>
                </a:cubicBezTo>
                <a:close/>
              </a:path>
            </a:pathLst>
          </a:custGeom>
          <a:solidFill>
            <a:srgbClr val="00B0F0"/>
          </a:solidFill>
          <a:ln>
            <a:solidFill>
              <a:srgbClr val="00B0F0"/>
            </a:solidFill>
          </a:ln>
        </p:spPr>
        <p:txBody>
          <a:bodyPr anchor="ctr" anchorCtr="1"/>
          <a:lstStyle/>
          <a:p>
            <a:pPr eaLnBrk="0" fontAlgn="base" hangingPunct="0">
              <a:spcBef>
                <a:spcPct val="0"/>
              </a:spcBef>
              <a:spcAft>
                <a:spcPct val="0"/>
              </a:spcAft>
            </a:pPr>
            <a:endParaRPr lang="zh-CN" altLang="en-US">
              <a:latin typeface="Calibri" panose="020F0502020204030204" pitchFamily="34" charset="0"/>
              <a:ea typeface="宋体" panose="02010600030101010101" pitchFamily="2" charset="-122"/>
            </a:endParaRPr>
          </a:p>
        </p:txBody>
      </p:sp>
      <p:pic>
        <p:nvPicPr>
          <p:cNvPr id="64" name="图片 63"/>
          <p:cNvPicPr>
            <a:picLocks noChangeAspect="1"/>
          </p:cNvPicPr>
          <p:nvPr/>
        </p:nvPicPr>
        <p:blipFill>
          <a:blip r:embed="rId2"/>
          <a:stretch>
            <a:fillRect/>
          </a:stretch>
        </p:blipFill>
        <p:spPr>
          <a:xfrm>
            <a:off x="0" y="227645"/>
            <a:ext cx="698500" cy="685800"/>
          </a:xfrm>
          <a:prstGeom prst="rect">
            <a:avLst/>
          </a:prstGeom>
        </p:spPr>
      </p:pic>
      <p:sp>
        <p:nvSpPr>
          <p:cNvPr id="3" name="圆角矩形 2"/>
          <p:cNvSpPr/>
          <p:nvPr/>
        </p:nvSpPr>
        <p:spPr>
          <a:xfrm>
            <a:off x="859790" y="2134235"/>
            <a:ext cx="10283190" cy="3481070"/>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 name="文本框 1"/>
          <p:cNvSpPr txBox="1"/>
          <p:nvPr/>
        </p:nvSpPr>
        <p:spPr>
          <a:xfrm>
            <a:off x="1315149" y="1246678"/>
            <a:ext cx="1960880" cy="398780"/>
          </a:xfrm>
          <a:prstGeom prst="rect">
            <a:avLst/>
          </a:prstGeom>
          <a:noFill/>
          <a:ln>
            <a:noFill/>
          </a:ln>
        </p:spPr>
        <p:txBody>
          <a:bodyPr wrap="none" rtlCol="0">
            <a:spAutoFit/>
          </a:bodyPr>
          <a:lstStyle/>
          <a:p>
            <a:pPr algn="l"/>
            <a:r>
              <a:rPr lang="zh-CN" altLang="en-US" sz="2000">
                <a:latin typeface="黑体" panose="02010609060101010101" charset="-122"/>
                <a:ea typeface="黑体" panose="02010609060101010101" charset="-122"/>
              </a:rPr>
              <a:t>项目实践与分析</a:t>
            </a:r>
            <a:endParaRPr lang="zh-CN" altLang="en-US" sz="2000">
              <a:latin typeface="黑体" panose="02010609060101010101" charset="-122"/>
              <a:ea typeface="黑体" panose="02010609060101010101" charset="-122"/>
            </a:endParaRPr>
          </a:p>
        </p:txBody>
      </p:sp>
      <p:graphicFrame>
        <p:nvGraphicFramePr>
          <p:cNvPr id="10" name="表格 9"/>
          <p:cNvGraphicFramePr/>
          <p:nvPr/>
        </p:nvGraphicFramePr>
        <p:xfrm>
          <a:off x="1128395" y="2257425"/>
          <a:ext cx="9673590" cy="3234690"/>
        </p:xfrm>
        <a:graphic>
          <a:graphicData uri="http://schemas.openxmlformats.org/drawingml/2006/table">
            <a:tbl>
              <a:tblPr firstRow="1" bandRow="1">
                <a:tableStyleId>{5C22544A-7EE6-4342-B048-85BDC9FD1C3A}</a:tableStyleId>
              </a:tblPr>
              <a:tblGrid>
                <a:gridCol w="2786380"/>
                <a:gridCol w="438150"/>
                <a:gridCol w="1612265"/>
                <a:gridCol w="1612265"/>
                <a:gridCol w="1612265"/>
                <a:gridCol w="1612265"/>
              </a:tblGrid>
              <a:tr h="452755">
                <a:tc gridSpan="6">
                  <a:txBody>
                    <a:bodyPr/>
                    <a:lstStyle/>
                    <a:p>
                      <a:pPr algn="ctr">
                        <a:buNone/>
                      </a:pPr>
                      <a:r>
                        <a:rPr lang="zh-CN" altLang="en-US" sz="2800"/>
                        <a:t>项目笔记</a:t>
                      </a:r>
                      <a:endParaRPr lang="zh-CN" altLang="en-US" sz="2800"/>
                    </a:p>
                  </a:txBody>
                  <a:tcPr/>
                </a:tc>
                <a:tc hMerge="1">
                  <a:tcPr/>
                </a:tc>
                <a:tc hMerge="1">
                  <a:tcPr/>
                </a:tc>
                <a:tc hMerge="1">
                  <a:tcPr/>
                </a:tc>
                <a:tc hMerge="1">
                  <a:tcPr/>
                </a:tc>
                <a:tc hMerge="1">
                  <a:tcPr/>
                </a:tc>
              </a:tr>
              <a:tr h="452755">
                <a:tc>
                  <a:txBody>
                    <a:bodyPr/>
                    <a:lstStyle/>
                    <a:p>
                      <a:pPr>
                        <a:buNone/>
                      </a:pPr>
                      <a:r>
                        <a:rPr lang="en-US" altLang="zh-CN"/>
                        <a:t>1</a:t>
                      </a:r>
                      <a:r>
                        <a:rPr lang="zh-CN" altLang="en-US"/>
                        <a:t>：实现方案与导图</a:t>
                      </a:r>
                      <a:endParaRPr lang="zh-CN" altLang="en-US"/>
                    </a:p>
                  </a:txBody>
                  <a:tcPr/>
                </a:tc>
                <a:tc gridSpan="5">
                  <a:txBody>
                    <a:bodyPr/>
                    <a:lstStyle/>
                    <a:p>
                      <a:pPr>
                        <a:buNone/>
                      </a:pPr>
                      <a:endParaRPr lang="zh-CN" altLang="en-US"/>
                    </a:p>
                  </a:txBody>
                  <a:tcPr/>
                </a:tc>
                <a:tc hMerge="1">
                  <a:tcPr/>
                </a:tc>
                <a:tc hMerge="1">
                  <a:tcPr/>
                </a:tc>
                <a:tc hMerge="1">
                  <a:tcPr/>
                </a:tc>
                <a:tc hMerge="1">
                  <a:tcPr/>
                </a:tc>
              </a:tr>
              <a:tr h="452755">
                <a:tc>
                  <a:txBody>
                    <a:bodyPr/>
                    <a:lstStyle/>
                    <a:p>
                      <a:pPr>
                        <a:buNone/>
                      </a:pPr>
                      <a:r>
                        <a:rPr lang="en-US" altLang="zh-CN"/>
                        <a:t>2</a:t>
                      </a:r>
                      <a:r>
                        <a:rPr lang="zh-CN" altLang="en-US"/>
                        <a:t>：结构设计与分析</a:t>
                      </a:r>
                      <a:endParaRPr lang="zh-CN" altLang="en-US"/>
                    </a:p>
                  </a:txBody>
                  <a:tcPr/>
                </a:tc>
                <a:tc gridSpan="5">
                  <a:txBody>
                    <a:bodyPr/>
                    <a:lstStyle/>
                    <a:p>
                      <a:pPr>
                        <a:buNone/>
                      </a:pPr>
                      <a:endParaRPr lang="zh-CN" altLang="en-US"/>
                    </a:p>
                  </a:txBody>
                  <a:tcPr/>
                </a:tc>
                <a:tc hMerge="1">
                  <a:tcPr/>
                </a:tc>
                <a:tc hMerge="1">
                  <a:tcPr/>
                </a:tc>
                <a:tc hMerge="1">
                  <a:tcPr/>
                </a:tc>
                <a:tc hMerge="1">
                  <a:tcPr/>
                </a:tc>
              </a:tr>
              <a:tr h="452755">
                <a:tc>
                  <a:txBody>
                    <a:bodyPr/>
                    <a:lstStyle/>
                    <a:p>
                      <a:pPr>
                        <a:buNone/>
                      </a:pPr>
                      <a:r>
                        <a:rPr lang="en-US" altLang="zh-CN"/>
                        <a:t>3</a:t>
                      </a:r>
                      <a:r>
                        <a:rPr lang="zh-CN" altLang="en-US"/>
                        <a:t>：程序逻辑与实践</a:t>
                      </a:r>
                      <a:endParaRPr lang="zh-CN" altLang="en-US"/>
                    </a:p>
                  </a:txBody>
                  <a:tcPr/>
                </a:tc>
                <a:tc gridSpan="5">
                  <a:txBody>
                    <a:bodyPr/>
                    <a:lstStyle/>
                    <a:p>
                      <a:pPr>
                        <a:buNone/>
                      </a:pPr>
                      <a:endParaRPr lang="zh-CN" altLang="en-US"/>
                    </a:p>
                  </a:txBody>
                  <a:tcPr/>
                </a:tc>
                <a:tc hMerge="1">
                  <a:tcPr/>
                </a:tc>
                <a:tc hMerge="1">
                  <a:tcPr/>
                </a:tc>
                <a:tc hMerge="1">
                  <a:tcPr/>
                </a:tc>
                <a:tc hMerge="1">
                  <a:tcPr/>
                </a:tc>
              </a:tr>
              <a:tr h="452755">
                <a:tc>
                  <a:txBody>
                    <a:bodyPr/>
                    <a:lstStyle/>
                    <a:p>
                      <a:pPr>
                        <a:buNone/>
                      </a:pPr>
                      <a:r>
                        <a:rPr lang="en-US" altLang="zh-CN"/>
                        <a:t>4</a:t>
                      </a:r>
                      <a:r>
                        <a:rPr lang="zh-CN" altLang="en-US"/>
                        <a:t>：方案难题</a:t>
                      </a:r>
                      <a:endParaRPr lang="zh-CN" altLang="en-US"/>
                    </a:p>
                  </a:txBody>
                  <a:tcPr/>
                </a:tc>
                <a:tc gridSpan="5">
                  <a:txBody>
                    <a:bodyPr/>
                    <a:lstStyle/>
                    <a:p>
                      <a:pPr>
                        <a:buNone/>
                      </a:pPr>
                      <a:endParaRPr lang="zh-CN" altLang="en-US"/>
                    </a:p>
                  </a:txBody>
                  <a:tcPr/>
                </a:tc>
                <a:tc hMerge="1">
                  <a:tcPr/>
                </a:tc>
                <a:tc hMerge="1">
                  <a:tcPr/>
                </a:tc>
                <a:tc hMerge="1">
                  <a:tcPr/>
                </a:tc>
                <a:tc hMerge="1">
                  <a:tcPr/>
                </a:tc>
              </a:tr>
              <a:tr h="452755">
                <a:tc>
                  <a:txBody>
                    <a:bodyPr/>
                    <a:lstStyle/>
                    <a:p>
                      <a:pPr>
                        <a:buNone/>
                      </a:pPr>
                      <a:r>
                        <a:rPr lang="en-US" altLang="zh-CN"/>
                        <a:t>5</a:t>
                      </a:r>
                      <a:r>
                        <a:rPr lang="zh-CN" altLang="en-US"/>
                        <a:t>：硬件难题</a:t>
                      </a:r>
                      <a:endParaRPr lang="zh-CN" altLang="en-US"/>
                    </a:p>
                  </a:txBody>
                  <a:tcPr/>
                </a:tc>
                <a:tc gridSpan="5">
                  <a:txBody>
                    <a:bodyPr/>
                    <a:lstStyle/>
                    <a:p>
                      <a:pPr>
                        <a:buNone/>
                      </a:pPr>
                      <a:endParaRPr lang="zh-CN" altLang="en-US"/>
                    </a:p>
                  </a:txBody>
                  <a:tcPr/>
                </a:tc>
                <a:tc hMerge="1">
                  <a:tcPr/>
                </a:tc>
                <a:tc hMerge="1">
                  <a:tcPr/>
                </a:tc>
                <a:tc hMerge="1">
                  <a:tcPr/>
                </a:tc>
                <a:tc hMerge="1">
                  <a:tcPr/>
                </a:tc>
              </a:tr>
              <a:tr h="452755">
                <a:tc>
                  <a:txBody>
                    <a:bodyPr/>
                    <a:lstStyle/>
                    <a:p>
                      <a:pPr>
                        <a:buNone/>
                      </a:pPr>
                      <a:r>
                        <a:rPr lang="en-US" altLang="zh-CN"/>
                        <a:t>6</a:t>
                      </a:r>
                      <a:r>
                        <a:rPr lang="zh-CN" altLang="en-US"/>
                        <a:t>：程序难题</a:t>
                      </a:r>
                      <a:endParaRPr lang="zh-CN" altLang="en-US"/>
                    </a:p>
                  </a:txBody>
                  <a:tcPr/>
                </a:tc>
                <a:tc>
                  <a:txBody>
                    <a:bodyPr/>
                    <a:lstStyle/>
                    <a:p>
                      <a:pPr>
                        <a:buNone/>
                      </a:pPr>
                      <a:endParaRPr lang="zh-CN" altLang="en-US"/>
                    </a:p>
                  </a:txBody>
                  <a:tcPr/>
                </a:tc>
                <a:tc>
                  <a:txBody>
                    <a:bodyPr/>
                    <a:lstStyle/>
                    <a:p>
                      <a:pPr>
                        <a:buNone/>
                      </a:pPr>
                      <a:endParaRPr lang="zh-CN" altLang="en-US"/>
                    </a:p>
                  </a:txBody>
                  <a:tcPr/>
                </a:tc>
                <a:tc>
                  <a:txBody>
                    <a:bodyPr/>
                    <a:lstStyle/>
                    <a:p>
                      <a:pPr>
                        <a:buNone/>
                      </a:pPr>
                      <a:endParaRPr lang="zh-CN" altLang="en-US"/>
                    </a:p>
                  </a:txBody>
                  <a:tcPr/>
                </a:tc>
                <a:tc>
                  <a:txBody>
                    <a:bodyPr/>
                    <a:lstStyle/>
                    <a:p>
                      <a:pPr>
                        <a:buNone/>
                      </a:pPr>
                      <a:endParaRPr lang="zh-CN" altLang="en-US"/>
                    </a:p>
                  </a:txBody>
                  <a:tcPr/>
                </a:tc>
                <a:tc>
                  <a:txBody>
                    <a:bodyPr/>
                    <a:lstStyle/>
                    <a:p>
                      <a:pPr>
                        <a:buNone/>
                      </a:pPr>
                      <a:endParaRPr lang="zh-CN" altLang="en-US"/>
                    </a:p>
                  </a:txBody>
                  <a:tcPr/>
                </a:tc>
              </a:tr>
            </a:tbl>
          </a:graphicData>
        </a:graphic>
      </p:graphicFrame>
      <p:sp>
        <p:nvSpPr>
          <p:cNvPr id="62" name="矩形 61"/>
          <p:cNvSpPr/>
          <p:nvPr/>
        </p:nvSpPr>
        <p:spPr>
          <a:xfrm>
            <a:off x="1128156" y="6600648"/>
            <a:ext cx="1781299" cy="2604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6" name="图片 65"/>
          <p:cNvPicPr>
            <a:picLocks noChangeAspect="1"/>
          </p:cNvPicPr>
          <p:nvPr/>
        </p:nvPicPr>
        <p:blipFill>
          <a:blip r:embed="rId3"/>
          <a:stretch>
            <a:fillRect/>
          </a:stretch>
        </p:blipFill>
        <p:spPr>
          <a:xfrm>
            <a:off x="1244710" y="6586794"/>
            <a:ext cx="1086000" cy="22628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 name="组合 83"/>
          <p:cNvGrpSpPr/>
          <p:nvPr/>
        </p:nvGrpSpPr>
        <p:grpSpPr>
          <a:xfrm>
            <a:off x="111146" y="357311"/>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842656"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latin typeface="方正特雅宋_GBK" panose="02000000000000000000" pitchFamily="2" charset="-122"/>
                <a:ea typeface="方正特雅宋_GBK" panose="02000000000000000000" pitchFamily="2" charset="-122"/>
              </a:rPr>
              <a:t>小组讨论</a:t>
            </a:r>
            <a:endParaRPr lang="zh-CN" altLang="en-US" sz="200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p:cNvSpPr txBox="1"/>
          <p:nvPr/>
        </p:nvSpPr>
        <p:spPr>
          <a:xfrm>
            <a:off x="1391349" y="1307638"/>
            <a:ext cx="1467068" cy="400110"/>
          </a:xfrm>
          <a:prstGeom prst="rect">
            <a:avLst/>
          </a:prstGeom>
          <a:noFill/>
          <a:ln>
            <a:noFill/>
          </a:ln>
        </p:spPr>
        <p:txBody>
          <a:bodyPr wrap="none" rtlCol="0">
            <a:spAutoFit/>
          </a:bodyPr>
          <a:lstStyle/>
          <a:p>
            <a:r>
              <a:rPr lang="zh-CN" altLang="en-US" sz="2000" dirty="0">
                <a:latin typeface="黑体" panose="02010609060101010101" charset="-122"/>
                <a:ea typeface="黑体" panose="02010609060101010101" charset="-122"/>
              </a:rPr>
              <a:t>评价与收获</a:t>
            </a:r>
            <a:endParaRPr lang="zh-CN" altLang="en-US" sz="2000" dirty="0">
              <a:latin typeface="黑体" panose="02010609060101010101" charset="-122"/>
              <a:ea typeface="黑体" panose="02010609060101010101" charset="-122"/>
            </a:endParaRPr>
          </a:p>
        </p:txBody>
      </p:sp>
      <p:cxnSp>
        <p:nvCxnSpPr>
          <p:cNvPr id="63" name="直接连接符 62"/>
          <p:cNvCxnSpPr/>
          <p:nvPr/>
        </p:nvCxnSpPr>
        <p:spPr>
          <a:xfrm>
            <a:off x="812543" y="1849592"/>
            <a:ext cx="2558835" cy="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66" name="矩形 65"/>
          <p:cNvSpPr/>
          <p:nvPr/>
        </p:nvSpPr>
        <p:spPr>
          <a:xfrm>
            <a:off x="786794" y="1978329"/>
            <a:ext cx="10618994" cy="1754326"/>
          </a:xfrm>
          <a:prstGeom prst="rect">
            <a:avLst/>
          </a:prstGeom>
        </p:spPr>
        <p:txBody>
          <a:bodyPr wrap="square">
            <a:spAutoFit/>
          </a:bodyPr>
          <a:lstStyle/>
          <a:p>
            <a:pPr>
              <a:lnSpc>
                <a:spcPct val="150000"/>
              </a:lnSpc>
              <a:buFontTx/>
              <a:buNone/>
            </a:pPr>
            <a:r>
              <a:rPr lang="zh-CN" altLang="en-US" dirty="0">
                <a:latin typeface="黑体" panose="02010609060101010101" charset="-122"/>
                <a:ea typeface="黑体" panose="02010609060101010101" charset="-122"/>
                <a:cs typeface="Hiragino Sans GB W3"/>
              </a:rPr>
              <a:t>分小组讨论：</a:t>
            </a:r>
            <a:endParaRPr lang="en-US" altLang="zh-CN" dirty="0">
              <a:latin typeface="黑体" panose="02010609060101010101" charset="-122"/>
              <a:ea typeface="黑体" panose="02010609060101010101" charset="-122"/>
              <a:cs typeface="Hiragino Sans GB W3"/>
            </a:endParaRPr>
          </a:p>
          <a:p>
            <a:pPr>
              <a:lnSpc>
                <a:spcPct val="150000"/>
              </a:lnSpc>
              <a:buFontTx/>
              <a:buNone/>
            </a:pPr>
            <a:r>
              <a:rPr lang="en-US" altLang="zh-CN" dirty="0">
                <a:latin typeface="黑体" panose="02010609060101010101" charset="-122"/>
                <a:ea typeface="黑体" panose="02010609060101010101" charset="-122"/>
                <a:cs typeface="Hiragino Sans GB W3"/>
              </a:rPr>
              <a:t>1.</a:t>
            </a:r>
            <a:r>
              <a:rPr lang="zh-CN" altLang="en-US" dirty="0">
                <a:latin typeface="黑体" panose="02010609060101010101" charset="-122"/>
                <a:ea typeface="黑体" panose="02010609060101010101" charset="-122"/>
                <a:cs typeface="Hiragino Sans GB W3"/>
              </a:rPr>
              <a:t>今天掌握了哪些知识和能力？</a:t>
            </a:r>
            <a:endParaRPr lang="en-US" altLang="zh-CN" dirty="0">
              <a:latin typeface="黑体" panose="02010609060101010101" charset="-122"/>
              <a:ea typeface="黑体" panose="02010609060101010101" charset="-122"/>
              <a:cs typeface="Hiragino Sans GB W3"/>
            </a:endParaRPr>
          </a:p>
          <a:p>
            <a:pPr>
              <a:lnSpc>
                <a:spcPct val="150000"/>
              </a:lnSpc>
              <a:buFontTx/>
              <a:buNone/>
            </a:pPr>
            <a:r>
              <a:rPr lang="en-US" altLang="zh-CN" dirty="0">
                <a:latin typeface="黑体" panose="02010609060101010101" charset="-122"/>
                <a:ea typeface="黑体" panose="02010609060101010101" charset="-122"/>
                <a:cs typeface="Hiragino Sans GB W3"/>
              </a:rPr>
              <a:t>2.</a:t>
            </a:r>
            <a:r>
              <a:rPr lang="zh-CN" altLang="en-US" dirty="0">
                <a:latin typeface="黑体" panose="02010609060101010101" charset="-122"/>
                <a:ea typeface="黑体" panose="02010609060101010101" charset="-122"/>
                <a:cs typeface="Hiragino Sans GB W3"/>
              </a:rPr>
              <a:t>自己的任务是否都顺利完成了，中间遇到了哪些困难？</a:t>
            </a:r>
            <a:endParaRPr lang="en-US" altLang="zh-CN" dirty="0">
              <a:latin typeface="黑体" panose="02010609060101010101" charset="-122"/>
              <a:ea typeface="黑体" panose="02010609060101010101" charset="-122"/>
              <a:cs typeface="Hiragino Sans GB W3"/>
            </a:endParaRPr>
          </a:p>
          <a:p>
            <a:pPr>
              <a:lnSpc>
                <a:spcPct val="150000"/>
              </a:lnSpc>
              <a:buFontTx/>
              <a:buNone/>
            </a:pPr>
            <a:r>
              <a:rPr lang="en-US" altLang="zh-CN" dirty="0">
                <a:latin typeface="黑体" panose="02010609060101010101" charset="-122"/>
                <a:ea typeface="黑体" panose="02010609060101010101" charset="-122"/>
                <a:cs typeface="Hiragino Sans GB W3"/>
              </a:rPr>
              <a:t>3.</a:t>
            </a:r>
            <a:r>
              <a:rPr lang="zh-CN" altLang="en-US" dirty="0">
                <a:latin typeface="黑体" panose="02010609060101010101" charset="-122"/>
                <a:ea typeface="黑体" panose="02010609060101010101" charset="-122"/>
                <a:cs typeface="Hiragino Sans GB W3"/>
              </a:rPr>
              <a:t>没有完成的话是什么原因？应当如何避免？</a:t>
            </a:r>
            <a:endParaRPr lang="en-US" altLang="zh-CN" dirty="0">
              <a:latin typeface="黑体" panose="02010609060101010101" charset="-122"/>
              <a:ea typeface="黑体" panose="02010609060101010101" charset="-122"/>
              <a:cs typeface="Hiragino Sans GB W3"/>
            </a:endParaRPr>
          </a:p>
        </p:txBody>
      </p:sp>
      <p:sp>
        <p:nvSpPr>
          <p:cNvPr id="67" name="KSO_Shape"/>
          <p:cNvSpPr/>
          <p:nvPr/>
        </p:nvSpPr>
        <p:spPr bwMode="auto">
          <a:xfrm>
            <a:off x="908258" y="1247615"/>
            <a:ext cx="465652" cy="433833"/>
          </a:xfrm>
          <a:custGeom>
            <a:avLst/>
            <a:gdLst>
              <a:gd name="T0" fmla="*/ 1333062 w 4783"/>
              <a:gd name="T1" fmla="*/ 0 h 4454"/>
              <a:gd name="T2" fmla="*/ 565566 w 4783"/>
              <a:gd name="T3" fmla="*/ 384673 h 4454"/>
              <a:gd name="T4" fmla="*/ 179627 w 4783"/>
              <a:gd name="T5" fmla="*/ 385072 h 4454"/>
              <a:gd name="T6" fmla="*/ 151349 w 4783"/>
              <a:gd name="T7" fmla="*/ 389058 h 4454"/>
              <a:gd name="T8" fmla="*/ 124265 w 4783"/>
              <a:gd name="T9" fmla="*/ 396234 h 4454"/>
              <a:gd name="T10" fmla="*/ 99173 w 4783"/>
              <a:gd name="T11" fmla="*/ 407794 h 4454"/>
              <a:gd name="T12" fmla="*/ 76073 w 4783"/>
              <a:gd name="T13" fmla="*/ 422543 h 4454"/>
              <a:gd name="T14" fmla="*/ 55362 w 4783"/>
              <a:gd name="T15" fmla="*/ 440481 h 4454"/>
              <a:gd name="T16" fmla="*/ 37837 w 4783"/>
              <a:gd name="T17" fmla="*/ 461209 h 4454"/>
              <a:gd name="T18" fmla="*/ 22702 w 4783"/>
              <a:gd name="T19" fmla="*/ 484330 h 4454"/>
              <a:gd name="T20" fmla="*/ 11550 w 4783"/>
              <a:gd name="T21" fmla="*/ 509044 h 4454"/>
              <a:gd name="T22" fmla="*/ 3983 w 4783"/>
              <a:gd name="T23" fmla="*/ 536151 h 4454"/>
              <a:gd name="T24" fmla="*/ 0 w 4783"/>
              <a:gd name="T25" fmla="*/ 564852 h 4454"/>
              <a:gd name="T26" fmla="*/ 0 w 4783"/>
              <a:gd name="T27" fmla="*/ 1585731 h 4454"/>
              <a:gd name="T28" fmla="*/ 1991 w 4783"/>
              <a:gd name="T29" fmla="*/ 1614432 h 4454"/>
              <a:gd name="T30" fmla="*/ 8364 w 4783"/>
              <a:gd name="T31" fmla="*/ 1641938 h 4454"/>
              <a:gd name="T32" fmla="*/ 18719 w 4783"/>
              <a:gd name="T33" fmla="*/ 1667848 h 4454"/>
              <a:gd name="T34" fmla="*/ 32261 w 4783"/>
              <a:gd name="T35" fmla="*/ 1691766 h 4454"/>
              <a:gd name="T36" fmla="*/ 49387 w 4783"/>
              <a:gd name="T37" fmla="*/ 1712893 h 4454"/>
              <a:gd name="T38" fmla="*/ 69302 w 4783"/>
              <a:gd name="T39" fmla="*/ 1731628 h 4454"/>
              <a:gd name="T40" fmla="*/ 91207 w 4783"/>
              <a:gd name="T41" fmla="*/ 1747972 h 4454"/>
              <a:gd name="T42" fmla="*/ 115503 w 4783"/>
              <a:gd name="T43" fmla="*/ 1760329 h 4454"/>
              <a:gd name="T44" fmla="*/ 142188 w 4783"/>
              <a:gd name="T45" fmla="*/ 1769498 h 4454"/>
              <a:gd name="T46" fmla="*/ 170068 w 4783"/>
              <a:gd name="T47" fmla="*/ 1774281 h 4454"/>
              <a:gd name="T48" fmla="*/ 1715416 w 4783"/>
              <a:gd name="T49" fmla="*/ 1775477 h 4454"/>
              <a:gd name="T50" fmla="*/ 1734534 w 4783"/>
              <a:gd name="T51" fmla="*/ 1774281 h 4454"/>
              <a:gd name="T52" fmla="*/ 1762812 w 4783"/>
              <a:gd name="T53" fmla="*/ 1769498 h 4454"/>
              <a:gd name="T54" fmla="*/ 1789099 w 4783"/>
              <a:gd name="T55" fmla="*/ 1760329 h 4454"/>
              <a:gd name="T56" fmla="*/ 1813394 w 4783"/>
              <a:gd name="T57" fmla="*/ 1747972 h 4454"/>
              <a:gd name="T58" fmla="*/ 1835698 w 4783"/>
              <a:gd name="T59" fmla="*/ 1731628 h 4454"/>
              <a:gd name="T60" fmla="*/ 1855613 w 4783"/>
              <a:gd name="T61" fmla="*/ 1712893 h 4454"/>
              <a:gd name="T62" fmla="*/ 1872341 w 4783"/>
              <a:gd name="T63" fmla="*/ 1691766 h 4454"/>
              <a:gd name="T64" fmla="*/ 1885882 w 4783"/>
              <a:gd name="T65" fmla="*/ 1667848 h 4454"/>
              <a:gd name="T66" fmla="*/ 1896238 w 4783"/>
              <a:gd name="T67" fmla="*/ 1641938 h 4454"/>
              <a:gd name="T68" fmla="*/ 1902610 w 4783"/>
              <a:gd name="T69" fmla="*/ 1614432 h 4454"/>
              <a:gd name="T70" fmla="*/ 1905000 w 4783"/>
              <a:gd name="T71" fmla="*/ 1585731 h 4454"/>
              <a:gd name="T72" fmla="*/ 1904602 w 4783"/>
              <a:gd name="T73" fmla="*/ 564852 h 4454"/>
              <a:gd name="T74" fmla="*/ 1900619 w 4783"/>
              <a:gd name="T75" fmla="*/ 536151 h 4454"/>
              <a:gd name="T76" fmla="*/ 1893450 w 4783"/>
              <a:gd name="T77" fmla="*/ 509044 h 4454"/>
              <a:gd name="T78" fmla="*/ 1881899 w 4783"/>
              <a:gd name="T79" fmla="*/ 484330 h 4454"/>
              <a:gd name="T80" fmla="*/ 1867163 w 4783"/>
              <a:gd name="T81" fmla="*/ 461209 h 4454"/>
              <a:gd name="T82" fmla="*/ 1849240 w 4783"/>
              <a:gd name="T83" fmla="*/ 440481 h 4454"/>
              <a:gd name="T84" fmla="*/ 1828529 w 4783"/>
              <a:gd name="T85" fmla="*/ 422543 h 4454"/>
              <a:gd name="T86" fmla="*/ 1805429 w 4783"/>
              <a:gd name="T87" fmla="*/ 407794 h 4454"/>
              <a:gd name="T88" fmla="*/ 1780337 w 4783"/>
              <a:gd name="T89" fmla="*/ 396234 h 4454"/>
              <a:gd name="T90" fmla="*/ 1753651 w 4783"/>
              <a:gd name="T91" fmla="*/ 389058 h 4454"/>
              <a:gd name="T92" fmla="*/ 1724975 w 4783"/>
              <a:gd name="T93" fmla="*/ 385072 h 4454"/>
              <a:gd name="T94" fmla="*/ 752361 w 4783"/>
              <a:gd name="T95" fmla="*/ 186955 h 4454"/>
              <a:gd name="T96" fmla="*/ 1146664 w 4783"/>
              <a:gd name="T97" fmla="*/ 186955 h 4454"/>
              <a:gd name="T98" fmla="*/ 752361 w 4783"/>
              <a:gd name="T99" fmla="*/ 384673 h 445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4783" h="4454">
                <a:moveTo>
                  <a:pt x="4307" y="965"/>
                </a:moveTo>
                <a:lnTo>
                  <a:pt x="3347" y="965"/>
                </a:lnTo>
                <a:lnTo>
                  <a:pt x="3347" y="0"/>
                </a:lnTo>
                <a:lnTo>
                  <a:pt x="3114" y="0"/>
                </a:lnTo>
                <a:lnTo>
                  <a:pt x="1420" y="0"/>
                </a:lnTo>
                <a:lnTo>
                  <a:pt x="1420" y="965"/>
                </a:lnTo>
                <a:lnTo>
                  <a:pt x="476" y="965"/>
                </a:lnTo>
                <a:lnTo>
                  <a:pt x="451" y="966"/>
                </a:lnTo>
                <a:lnTo>
                  <a:pt x="427" y="968"/>
                </a:lnTo>
                <a:lnTo>
                  <a:pt x="404" y="971"/>
                </a:lnTo>
                <a:lnTo>
                  <a:pt x="380" y="976"/>
                </a:lnTo>
                <a:lnTo>
                  <a:pt x="357" y="980"/>
                </a:lnTo>
                <a:lnTo>
                  <a:pt x="334" y="987"/>
                </a:lnTo>
                <a:lnTo>
                  <a:pt x="312" y="994"/>
                </a:lnTo>
                <a:lnTo>
                  <a:pt x="290" y="1003"/>
                </a:lnTo>
                <a:lnTo>
                  <a:pt x="270" y="1013"/>
                </a:lnTo>
                <a:lnTo>
                  <a:pt x="249" y="1023"/>
                </a:lnTo>
                <a:lnTo>
                  <a:pt x="229" y="1035"/>
                </a:lnTo>
                <a:lnTo>
                  <a:pt x="209" y="1047"/>
                </a:lnTo>
                <a:lnTo>
                  <a:pt x="191" y="1060"/>
                </a:lnTo>
                <a:lnTo>
                  <a:pt x="174" y="1074"/>
                </a:lnTo>
                <a:lnTo>
                  <a:pt x="156" y="1089"/>
                </a:lnTo>
                <a:lnTo>
                  <a:pt x="139" y="1105"/>
                </a:lnTo>
                <a:lnTo>
                  <a:pt x="124" y="1121"/>
                </a:lnTo>
                <a:lnTo>
                  <a:pt x="109" y="1139"/>
                </a:lnTo>
                <a:lnTo>
                  <a:pt x="95" y="1157"/>
                </a:lnTo>
                <a:lnTo>
                  <a:pt x="81" y="1176"/>
                </a:lnTo>
                <a:lnTo>
                  <a:pt x="69" y="1194"/>
                </a:lnTo>
                <a:lnTo>
                  <a:pt x="57" y="1215"/>
                </a:lnTo>
                <a:lnTo>
                  <a:pt x="47" y="1234"/>
                </a:lnTo>
                <a:lnTo>
                  <a:pt x="37" y="1256"/>
                </a:lnTo>
                <a:lnTo>
                  <a:pt x="29" y="1277"/>
                </a:lnTo>
                <a:lnTo>
                  <a:pt x="21" y="1300"/>
                </a:lnTo>
                <a:lnTo>
                  <a:pt x="15" y="1322"/>
                </a:lnTo>
                <a:lnTo>
                  <a:pt x="10" y="1345"/>
                </a:lnTo>
                <a:lnTo>
                  <a:pt x="5" y="1368"/>
                </a:lnTo>
                <a:lnTo>
                  <a:pt x="3" y="1393"/>
                </a:lnTo>
                <a:lnTo>
                  <a:pt x="0" y="1417"/>
                </a:lnTo>
                <a:lnTo>
                  <a:pt x="0" y="1441"/>
                </a:lnTo>
                <a:lnTo>
                  <a:pt x="0" y="3978"/>
                </a:lnTo>
                <a:lnTo>
                  <a:pt x="0" y="4002"/>
                </a:lnTo>
                <a:lnTo>
                  <a:pt x="3" y="4027"/>
                </a:lnTo>
                <a:lnTo>
                  <a:pt x="5" y="4050"/>
                </a:lnTo>
                <a:lnTo>
                  <a:pt x="10" y="4074"/>
                </a:lnTo>
                <a:lnTo>
                  <a:pt x="15" y="4096"/>
                </a:lnTo>
                <a:lnTo>
                  <a:pt x="21" y="4119"/>
                </a:lnTo>
                <a:lnTo>
                  <a:pt x="29" y="4141"/>
                </a:lnTo>
                <a:lnTo>
                  <a:pt x="37" y="4163"/>
                </a:lnTo>
                <a:lnTo>
                  <a:pt x="47" y="4184"/>
                </a:lnTo>
                <a:lnTo>
                  <a:pt x="57" y="4204"/>
                </a:lnTo>
                <a:lnTo>
                  <a:pt x="69" y="4224"/>
                </a:lnTo>
                <a:lnTo>
                  <a:pt x="81" y="4244"/>
                </a:lnTo>
                <a:lnTo>
                  <a:pt x="95" y="4262"/>
                </a:lnTo>
                <a:lnTo>
                  <a:pt x="109" y="4281"/>
                </a:lnTo>
                <a:lnTo>
                  <a:pt x="124" y="4297"/>
                </a:lnTo>
                <a:lnTo>
                  <a:pt x="139" y="4314"/>
                </a:lnTo>
                <a:lnTo>
                  <a:pt x="156" y="4329"/>
                </a:lnTo>
                <a:lnTo>
                  <a:pt x="174" y="4344"/>
                </a:lnTo>
                <a:lnTo>
                  <a:pt x="191" y="4359"/>
                </a:lnTo>
                <a:lnTo>
                  <a:pt x="209" y="4372"/>
                </a:lnTo>
                <a:lnTo>
                  <a:pt x="229" y="4385"/>
                </a:lnTo>
                <a:lnTo>
                  <a:pt x="249" y="4396"/>
                </a:lnTo>
                <a:lnTo>
                  <a:pt x="270" y="4407"/>
                </a:lnTo>
                <a:lnTo>
                  <a:pt x="290" y="4416"/>
                </a:lnTo>
                <a:lnTo>
                  <a:pt x="312" y="4425"/>
                </a:lnTo>
                <a:lnTo>
                  <a:pt x="334" y="4432"/>
                </a:lnTo>
                <a:lnTo>
                  <a:pt x="357" y="4439"/>
                </a:lnTo>
                <a:lnTo>
                  <a:pt x="380" y="4444"/>
                </a:lnTo>
                <a:lnTo>
                  <a:pt x="404" y="4448"/>
                </a:lnTo>
                <a:lnTo>
                  <a:pt x="427" y="4451"/>
                </a:lnTo>
                <a:lnTo>
                  <a:pt x="451" y="4453"/>
                </a:lnTo>
                <a:lnTo>
                  <a:pt x="476" y="4454"/>
                </a:lnTo>
                <a:lnTo>
                  <a:pt x="4307" y="4454"/>
                </a:lnTo>
                <a:lnTo>
                  <a:pt x="4331" y="4453"/>
                </a:lnTo>
                <a:lnTo>
                  <a:pt x="4355" y="4451"/>
                </a:lnTo>
                <a:lnTo>
                  <a:pt x="4378" y="4448"/>
                </a:lnTo>
                <a:lnTo>
                  <a:pt x="4403" y="4444"/>
                </a:lnTo>
                <a:lnTo>
                  <a:pt x="4426" y="4439"/>
                </a:lnTo>
                <a:lnTo>
                  <a:pt x="4448" y="4432"/>
                </a:lnTo>
                <a:lnTo>
                  <a:pt x="4470" y="4425"/>
                </a:lnTo>
                <a:lnTo>
                  <a:pt x="4492" y="4416"/>
                </a:lnTo>
                <a:lnTo>
                  <a:pt x="4512" y="4407"/>
                </a:lnTo>
                <a:lnTo>
                  <a:pt x="4533" y="4396"/>
                </a:lnTo>
                <a:lnTo>
                  <a:pt x="4553" y="4385"/>
                </a:lnTo>
                <a:lnTo>
                  <a:pt x="4572" y="4372"/>
                </a:lnTo>
                <a:lnTo>
                  <a:pt x="4591" y="4359"/>
                </a:lnTo>
                <a:lnTo>
                  <a:pt x="4609" y="4344"/>
                </a:lnTo>
                <a:lnTo>
                  <a:pt x="4627" y="4329"/>
                </a:lnTo>
                <a:lnTo>
                  <a:pt x="4643" y="4314"/>
                </a:lnTo>
                <a:lnTo>
                  <a:pt x="4659" y="4297"/>
                </a:lnTo>
                <a:lnTo>
                  <a:pt x="4674" y="4281"/>
                </a:lnTo>
                <a:lnTo>
                  <a:pt x="4688" y="4262"/>
                </a:lnTo>
                <a:lnTo>
                  <a:pt x="4701" y="4244"/>
                </a:lnTo>
                <a:lnTo>
                  <a:pt x="4713" y="4224"/>
                </a:lnTo>
                <a:lnTo>
                  <a:pt x="4725" y="4204"/>
                </a:lnTo>
                <a:lnTo>
                  <a:pt x="4735" y="4184"/>
                </a:lnTo>
                <a:lnTo>
                  <a:pt x="4745" y="4163"/>
                </a:lnTo>
                <a:lnTo>
                  <a:pt x="4754" y="4141"/>
                </a:lnTo>
                <a:lnTo>
                  <a:pt x="4761" y="4119"/>
                </a:lnTo>
                <a:lnTo>
                  <a:pt x="4768" y="4096"/>
                </a:lnTo>
                <a:lnTo>
                  <a:pt x="4772" y="4074"/>
                </a:lnTo>
                <a:lnTo>
                  <a:pt x="4777" y="4050"/>
                </a:lnTo>
                <a:lnTo>
                  <a:pt x="4779" y="4027"/>
                </a:lnTo>
                <a:lnTo>
                  <a:pt x="4782" y="4002"/>
                </a:lnTo>
                <a:lnTo>
                  <a:pt x="4783" y="3978"/>
                </a:lnTo>
                <a:lnTo>
                  <a:pt x="4783" y="1441"/>
                </a:lnTo>
                <a:lnTo>
                  <a:pt x="4782" y="1417"/>
                </a:lnTo>
                <a:lnTo>
                  <a:pt x="4779" y="1393"/>
                </a:lnTo>
                <a:lnTo>
                  <a:pt x="4777" y="1368"/>
                </a:lnTo>
                <a:lnTo>
                  <a:pt x="4772" y="1345"/>
                </a:lnTo>
                <a:lnTo>
                  <a:pt x="4768" y="1322"/>
                </a:lnTo>
                <a:lnTo>
                  <a:pt x="4761" y="1300"/>
                </a:lnTo>
                <a:lnTo>
                  <a:pt x="4754" y="1277"/>
                </a:lnTo>
                <a:lnTo>
                  <a:pt x="4745" y="1256"/>
                </a:lnTo>
                <a:lnTo>
                  <a:pt x="4735" y="1234"/>
                </a:lnTo>
                <a:lnTo>
                  <a:pt x="4725" y="1215"/>
                </a:lnTo>
                <a:lnTo>
                  <a:pt x="4713" y="1194"/>
                </a:lnTo>
                <a:lnTo>
                  <a:pt x="4701" y="1176"/>
                </a:lnTo>
                <a:lnTo>
                  <a:pt x="4688" y="1157"/>
                </a:lnTo>
                <a:lnTo>
                  <a:pt x="4674" y="1139"/>
                </a:lnTo>
                <a:lnTo>
                  <a:pt x="4659" y="1121"/>
                </a:lnTo>
                <a:lnTo>
                  <a:pt x="4643" y="1105"/>
                </a:lnTo>
                <a:lnTo>
                  <a:pt x="4627" y="1089"/>
                </a:lnTo>
                <a:lnTo>
                  <a:pt x="4609" y="1074"/>
                </a:lnTo>
                <a:lnTo>
                  <a:pt x="4591" y="1060"/>
                </a:lnTo>
                <a:lnTo>
                  <a:pt x="4572" y="1047"/>
                </a:lnTo>
                <a:lnTo>
                  <a:pt x="4553" y="1035"/>
                </a:lnTo>
                <a:lnTo>
                  <a:pt x="4533" y="1023"/>
                </a:lnTo>
                <a:lnTo>
                  <a:pt x="4512" y="1013"/>
                </a:lnTo>
                <a:lnTo>
                  <a:pt x="4492" y="1003"/>
                </a:lnTo>
                <a:lnTo>
                  <a:pt x="4470" y="994"/>
                </a:lnTo>
                <a:lnTo>
                  <a:pt x="4448" y="987"/>
                </a:lnTo>
                <a:lnTo>
                  <a:pt x="4426" y="980"/>
                </a:lnTo>
                <a:lnTo>
                  <a:pt x="4403" y="976"/>
                </a:lnTo>
                <a:lnTo>
                  <a:pt x="4378" y="971"/>
                </a:lnTo>
                <a:lnTo>
                  <a:pt x="4355" y="968"/>
                </a:lnTo>
                <a:lnTo>
                  <a:pt x="4331" y="966"/>
                </a:lnTo>
                <a:lnTo>
                  <a:pt x="4307" y="965"/>
                </a:lnTo>
                <a:close/>
                <a:moveTo>
                  <a:pt x="1889" y="469"/>
                </a:moveTo>
                <a:lnTo>
                  <a:pt x="1889" y="469"/>
                </a:lnTo>
                <a:lnTo>
                  <a:pt x="2879" y="469"/>
                </a:lnTo>
                <a:lnTo>
                  <a:pt x="2879" y="965"/>
                </a:lnTo>
                <a:lnTo>
                  <a:pt x="1889" y="965"/>
                </a:lnTo>
                <a:lnTo>
                  <a:pt x="1889" y="469"/>
                </a:lnTo>
                <a:close/>
              </a:path>
            </a:pathLst>
          </a:custGeom>
          <a:solidFill>
            <a:srgbClr val="00B0F0"/>
          </a:solidFill>
          <a:ln>
            <a:solidFill>
              <a:srgbClr val="00B0F0"/>
            </a:solidFill>
          </a:ln>
        </p:spPr>
        <p:txBody>
          <a:bodyPr anchor="ctr" anchorCtr="1"/>
          <a:lstStyle/>
          <a:p>
            <a:pPr eaLnBrk="0" fontAlgn="base" hangingPunct="0">
              <a:spcBef>
                <a:spcPct val="0"/>
              </a:spcBef>
              <a:spcAft>
                <a:spcPct val="0"/>
              </a:spcAft>
            </a:pPr>
            <a:endParaRPr lang="zh-CN" altLang="en-US">
              <a:latin typeface="Calibri" panose="020F0502020204030204" pitchFamily="34" charset="0"/>
              <a:ea typeface="宋体" panose="02010600030101010101" pitchFamily="2" charset="-122"/>
            </a:endParaRPr>
          </a:p>
        </p:txBody>
      </p:sp>
      <p:pic>
        <p:nvPicPr>
          <p:cNvPr id="64" name="图片 63"/>
          <p:cNvPicPr>
            <a:picLocks noChangeAspect="1"/>
          </p:cNvPicPr>
          <p:nvPr/>
        </p:nvPicPr>
        <p:blipFill>
          <a:blip r:embed="rId2"/>
          <a:stretch>
            <a:fillRect/>
          </a:stretch>
        </p:blipFill>
        <p:spPr>
          <a:xfrm>
            <a:off x="0" y="227645"/>
            <a:ext cx="698500" cy="685800"/>
          </a:xfrm>
          <a:prstGeom prst="rect">
            <a:avLst/>
          </a:prstGeom>
        </p:spPr>
      </p:pic>
      <p:sp>
        <p:nvSpPr>
          <p:cNvPr id="65" name="圆角矩形 64"/>
          <p:cNvSpPr/>
          <p:nvPr/>
        </p:nvSpPr>
        <p:spPr>
          <a:xfrm>
            <a:off x="943179" y="3856960"/>
            <a:ext cx="10193927" cy="1693248"/>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1128156" y="6600648"/>
            <a:ext cx="1781299" cy="2604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9" name="图片 68"/>
          <p:cNvPicPr>
            <a:picLocks noChangeAspect="1"/>
          </p:cNvPicPr>
          <p:nvPr/>
        </p:nvPicPr>
        <p:blipFill>
          <a:blip r:embed="rId3"/>
          <a:stretch>
            <a:fillRect/>
          </a:stretch>
        </p:blipFill>
        <p:spPr>
          <a:xfrm>
            <a:off x="1244710" y="6586794"/>
            <a:ext cx="1086000" cy="22628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 name="组合 83"/>
          <p:cNvGrpSpPr/>
          <p:nvPr/>
        </p:nvGrpSpPr>
        <p:grpSpPr>
          <a:xfrm>
            <a:off x="111146" y="357311"/>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999508"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latin typeface="方正特雅宋_GBK" panose="02000000000000000000" pitchFamily="2" charset="-122"/>
                <a:ea typeface="方正特雅宋_GBK" panose="02000000000000000000" pitchFamily="2" charset="-122"/>
              </a:rPr>
              <a:t>教师总结</a:t>
            </a:r>
            <a:endParaRPr lang="zh-CN" altLang="en-US" sz="200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p:cNvSpPr txBox="1"/>
          <p:nvPr/>
        </p:nvSpPr>
        <p:spPr>
          <a:xfrm>
            <a:off x="1391349" y="1307638"/>
            <a:ext cx="1723549" cy="400110"/>
          </a:xfrm>
          <a:prstGeom prst="rect">
            <a:avLst/>
          </a:prstGeom>
          <a:noFill/>
          <a:ln>
            <a:noFill/>
          </a:ln>
        </p:spPr>
        <p:txBody>
          <a:bodyPr wrap="none" rtlCol="0">
            <a:spAutoFit/>
          </a:bodyPr>
          <a:lstStyle/>
          <a:p>
            <a:r>
              <a:rPr lang="zh-CN" altLang="en-US" sz="2000" dirty="0">
                <a:latin typeface="黑体" panose="02010609060101010101" charset="-122"/>
                <a:ea typeface="黑体" panose="02010609060101010101" charset="-122"/>
              </a:rPr>
              <a:t>知识与能力点</a:t>
            </a:r>
            <a:endParaRPr lang="zh-CN" altLang="en-US" sz="2000" dirty="0">
              <a:latin typeface="黑体" panose="02010609060101010101" charset="-122"/>
              <a:ea typeface="黑体" panose="02010609060101010101" charset="-122"/>
            </a:endParaRPr>
          </a:p>
        </p:txBody>
      </p:sp>
      <p:cxnSp>
        <p:nvCxnSpPr>
          <p:cNvPr id="63" name="直接连接符 62"/>
          <p:cNvCxnSpPr/>
          <p:nvPr/>
        </p:nvCxnSpPr>
        <p:spPr>
          <a:xfrm>
            <a:off x="812543" y="1849592"/>
            <a:ext cx="1586961" cy="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64" name="KSO_Shape"/>
          <p:cNvSpPr/>
          <p:nvPr/>
        </p:nvSpPr>
        <p:spPr bwMode="auto">
          <a:xfrm>
            <a:off x="913780" y="1218028"/>
            <a:ext cx="489720" cy="489720"/>
          </a:xfrm>
          <a:custGeom>
            <a:avLst/>
            <a:gdLst>
              <a:gd name="T0" fmla="*/ 1627741 w 2756"/>
              <a:gd name="T1" fmla="*/ 729043 h 2756"/>
              <a:gd name="T2" fmla="*/ 1068409 w 2756"/>
              <a:gd name="T3" fmla="*/ 169196 h 2756"/>
              <a:gd name="T4" fmla="*/ 1236144 w 2756"/>
              <a:gd name="T5" fmla="*/ 0 h 2756"/>
              <a:gd name="T6" fmla="*/ 1798739 w 2756"/>
              <a:gd name="T7" fmla="*/ 562461 h 2756"/>
              <a:gd name="T8" fmla="*/ 1627741 w 2756"/>
              <a:gd name="T9" fmla="*/ 729043 h 2756"/>
              <a:gd name="T10" fmla="*/ 1461312 w 2756"/>
              <a:gd name="T11" fmla="*/ 891053 h 2756"/>
              <a:gd name="T12" fmla="*/ 1450870 w 2756"/>
              <a:gd name="T13" fmla="*/ 900199 h 2756"/>
              <a:gd name="T14" fmla="*/ 1349054 w 2756"/>
              <a:gd name="T15" fmla="*/ 900199 h 2756"/>
              <a:gd name="T16" fmla="*/ 1236144 w 2756"/>
              <a:gd name="T17" fmla="*/ 900199 h 2756"/>
              <a:gd name="T18" fmla="*/ 1123886 w 2756"/>
              <a:gd name="T19" fmla="*/ 1350298 h 2756"/>
              <a:gd name="T20" fmla="*/ 224516 w 2756"/>
              <a:gd name="T21" fmla="*/ 1800397 h 2756"/>
              <a:gd name="T22" fmla="*/ 112258 w 2756"/>
              <a:gd name="T23" fmla="*/ 1800397 h 2756"/>
              <a:gd name="T24" fmla="*/ 469917 w 2756"/>
              <a:gd name="T25" fmla="*/ 1442408 h 2756"/>
              <a:gd name="T26" fmla="*/ 561943 w 2756"/>
              <a:gd name="T27" fmla="*/ 1462659 h 2756"/>
              <a:gd name="T28" fmla="*/ 786459 w 2756"/>
              <a:gd name="T29" fmla="*/ 1237936 h 2756"/>
              <a:gd name="T30" fmla="*/ 561943 w 2756"/>
              <a:gd name="T31" fmla="*/ 1012560 h 2756"/>
              <a:gd name="T32" fmla="*/ 336774 w 2756"/>
              <a:gd name="T33" fmla="*/ 1237936 h 2756"/>
              <a:gd name="T34" fmla="*/ 357007 w 2756"/>
              <a:gd name="T35" fmla="*/ 1330047 h 2756"/>
              <a:gd name="T36" fmla="*/ 0 w 2756"/>
              <a:gd name="T37" fmla="*/ 1688036 h 2756"/>
              <a:gd name="T38" fmla="*/ 0 w 2756"/>
              <a:gd name="T39" fmla="*/ 1575674 h 2756"/>
              <a:gd name="T40" fmla="*/ 449685 w 2756"/>
              <a:gd name="T41" fmla="*/ 675476 h 2756"/>
              <a:gd name="T42" fmla="*/ 899370 w 2756"/>
              <a:gd name="T43" fmla="*/ 562461 h 2756"/>
              <a:gd name="T44" fmla="*/ 899370 w 2756"/>
              <a:gd name="T45" fmla="*/ 450099 h 2756"/>
              <a:gd name="T46" fmla="*/ 899370 w 2756"/>
              <a:gd name="T47" fmla="*/ 341004 h 2756"/>
              <a:gd name="T48" fmla="*/ 904591 w 2756"/>
              <a:gd name="T49" fmla="*/ 333818 h 2756"/>
              <a:gd name="T50" fmla="*/ 956151 w 2756"/>
              <a:gd name="T51" fmla="*/ 282210 h 2756"/>
              <a:gd name="T52" fmla="*/ 1513525 w 2756"/>
              <a:gd name="T53" fmla="*/ 840098 h 2756"/>
              <a:gd name="T54" fmla="*/ 1461312 w 2756"/>
              <a:gd name="T55" fmla="*/ 891053 h 275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2756" h="2756">
                <a:moveTo>
                  <a:pt x="2494" y="1116"/>
                </a:moveTo>
                <a:cubicBezTo>
                  <a:pt x="1637" y="259"/>
                  <a:pt x="1637" y="259"/>
                  <a:pt x="1637" y="259"/>
                </a:cubicBezTo>
                <a:cubicBezTo>
                  <a:pt x="1894" y="0"/>
                  <a:pt x="1894" y="0"/>
                  <a:pt x="1894" y="0"/>
                </a:cubicBezTo>
                <a:cubicBezTo>
                  <a:pt x="2756" y="861"/>
                  <a:pt x="2756" y="861"/>
                  <a:pt x="2756" y="861"/>
                </a:cubicBezTo>
                <a:lnTo>
                  <a:pt x="2494" y="1116"/>
                </a:lnTo>
                <a:close/>
                <a:moveTo>
                  <a:pt x="2239" y="1364"/>
                </a:moveTo>
                <a:cubicBezTo>
                  <a:pt x="2233" y="1370"/>
                  <a:pt x="2228" y="1373"/>
                  <a:pt x="2223" y="1378"/>
                </a:cubicBezTo>
                <a:cubicBezTo>
                  <a:pt x="2067" y="1378"/>
                  <a:pt x="2067" y="1378"/>
                  <a:pt x="2067" y="1378"/>
                </a:cubicBezTo>
                <a:cubicBezTo>
                  <a:pt x="1894" y="1378"/>
                  <a:pt x="1894" y="1378"/>
                  <a:pt x="1894" y="1378"/>
                </a:cubicBezTo>
                <a:cubicBezTo>
                  <a:pt x="1722" y="2067"/>
                  <a:pt x="1722" y="2067"/>
                  <a:pt x="1722" y="2067"/>
                </a:cubicBezTo>
                <a:cubicBezTo>
                  <a:pt x="344" y="2756"/>
                  <a:pt x="344" y="2756"/>
                  <a:pt x="344" y="2756"/>
                </a:cubicBezTo>
                <a:cubicBezTo>
                  <a:pt x="172" y="2756"/>
                  <a:pt x="172" y="2756"/>
                  <a:pt x="172" y="2756"/>
                </a:cubicBezTo>
                <a:cubicBezTo>
                  <a:pt x="720" y="2208"/>
                  <a:pt x="720" y="2208"/>
                  <a:pt x="720" y="2208"/>
                </a:cubicBezTo>
                <a:cubicBezTo>
                  <a:pt x="763" y="2228"/>
                  <a:pt x="810" y="2239"/>
                  <a:pt x="861" y="2239"/>
                </a:cubicBezTo>
                <a:cubicBezTo>
                  <a:pt x="1051" y="2239"/>
                  <a:pt x="1205" y="2085"/>
                  <a:pt x="1205" y="1895"/>
                </a:cubicBezTo>
                <a:cubicBezTo>
                  <a:pt x="1205" y="1705"/>
                  <a:pt x="1051" y="1550"/>
                  <a:pt x="861" y="1550"/>
                </a:cubicBezTo>
                <a:cubicBezTo>
                  <a:pt x="671" y="1550"/>
                  <a:pt x="516" y="1705"/>
                  <a:pt x="516" y="1895"/>
                </a:cubicBezTo>
                <a:cubicBezTo>
                  <a:pt x="516" y="1945"/>
                  <a:pt x="528" y="1993"/>
                  <a:pt x="547" y="2036"/>
                </a:cubicBezTo>
                <a:cubicBezTo>
                  <a:pt x="0" y="2584"/>
                  <a:pt x="0" y="2584"/>
                  <a:pt x="0" y="2584"/>
                </a:cubicBezTo>
                <a:cubicBezTo>
                  <a:pt x="0" y="2412"/>
                  <a:pt x="0" y="2412"/>
                  <a:pt x="0" y="2412"/>
                </a:cubicBezTo>
                <a:cubicBezTo>
                  <a:pt x="689" y="1034"/>
                  <a:pt x="689" y="1034"/>
                  <a:pt x="689" y="1034"/>
                </a:cubicBezTo>
                <a:cubicBezTo>
                  <a:pt x="1378" y="861"/>
                  <a:pt x="1378" y="861"/>
                  <a:pt x="1378" y="861"/>
                </a:cubicBezTo>
                <a:cubicBezTo>
                  <a:pt x="1378" y="689"/>
                  <a:pt x="1378" y="689"/>
                  <a:pt x="1378" y="689"/>
                </a:cubicBezTo>
                <a:cubicBezTo>
                  <a:pt x="1378" y="522"/>
                  <a:pt x="1378" y="522"/>
                  <a:pt x="1378" y="522"/>
                </a:cubicBezTo>
                <a:cubicBezTo>
                  <a:pt x="1381" y="518"/>
                  <a:pt x="1382" y="515"/>
                  <a:pt x="1386" y="511"/>
                </a:cubicBezTo>
                <a:cubicBezTo>
                  <a:pt x="1465" y="432"/>
                  <a:pt x="1465" y="432"/>
                  <a:pt x="1465" y="432"/>
                </a:cubicBezTo>
                <a:cubicBezTo>
                  <a:pt x="2319" y="1286"/>
                  <a:pt x="2319" y="1286"/>
                  <a:pt x="2319" y="1286"/>
                </a:cubicBezTo>
                <a:lnTo>
                  <a:pt x="2239" y="1364"/>
                </a:lnTo>
                <a:close/>
              </a:path>
            </a:pathLst>
          </a:custGeom>
          <a:solidFill>
            <a:srgbClr val="00B0F0"/>
          </a:solidFill>
          <a:ln>
            <a:solidFill>
              <a:srgbClr val="00B0F0"/>
            </a:solidFill>
          </a:ln>
        </p:spPr>
        <p:txBody>
          <a:bodyPr anchor="ctr" anchorCtr="1"/>
          <a:lstStyle/>
          <a:p>
            <a:pPr eaLnBrk="0" fontAlgn="base" hangingPunct="0">
              <a:spcBef>
                <a:spcPct val="0"/>
              </a:spcBef>
              <a:spcAft>
                <a:spcPct val="0"/>
              </a:spcAft>
            </a:pPr>
            <a:endParaRPr lang="zh-CN" altLang="en-US">
              <a:latin typeface="Calibri" panose="020F0502020204030204" pitchFamily="34" charset="0"/>
              <a:ea typeface="宋体" panose="02010600030101010101" pitchFamily="2" charset="-122"/>
            </a:endParaRPr>
          </a:p>
        </p:txBody>
      </p:sp>
      <p:pic>
        <p:nvPicPr>
          <p:cNvPr id="65" name="图片 64"/>
          <p:cNvPicPr>
            <a:picLocks noChangeAspect="1"/>
          </p:cNvPicPr>
          <p:nvPr/>
        </p:nvPicPr>
        <p:blipFill>
          <a:blip r:embed="rId2"/>
          <a:stretch>
            <a:fillRect/>
          </a:stretch>
        </p:blipFill>
        <p:spPr>
          <a:xfrm>
            <a:off x="0" y="227645"/>
            <a:ext cx="698500" cy="685800"/>
          </a:xfrm>
          <a:prstGeom prst="rect">
            <a:avLst/>
          </a:prstGeom>
        </p:spPr>
      </p:pic>
      <p:sp>
        <p:nvSpPr>
          <p:cNvPr id="67" name="文本框 66"/>
          <p:cNvSpPr txBox="1"/>
          <p:nvPr/>
        </p:nvSpPr>
        <p:spPr>
          <a:xfrm>
            <a:off x="1403500" y="4023393"/>
            <a:ext cx="2492990" cy="400110"/>
          </a:xfrm>
          <a:prstGeom prst="rect">
            <a:avLst/>
          </a:prstGeom>
          <a:noFill/>
          <a:ln>
            <a:noFill/>
          </a:ln>
        </p:spPr>
        <p:txBody>
          <a:bodyPr wrap="none" rtlCol="0">
            <a:spAutoFit/>
          </a:bodyPr>
          <a:lstStyle/>
          <a:p>
            <a:r>
              <a:rPr lang="zh-CN" altLang="en-US" sz="2000">
                <a:latin typeface="黑体" panose="02010609060101010101" charset="-122"/>
                <a:ea typeface="黑体" panose="02010609060101010101" charset="-122"/>
              </a:rPr>
              <a:t>课堂总结和小组评价</a:t>
            </a:r>
            <a:endParaRPr lang="zh-CN" altLang="en-US" sz="2000" dirty="0">
              <a:latin typeface="黑体" panose="02010609060101010101" charset="-122"/>
              <a:ea typeface="黑体" panose="02010609060101010101" charset="-122"/>
            </a:endParaRPr>
          </a:p>
        </p:txBody>
      </p:sp>
      <p:cxnSp>
        <p:nvCxnSpPr>
          <p:cNvPr id="68" name="直接连接符 67"/>
          <p:cNvCxnSpPr/>
          <p:nvPr/>
        </p:nvCxnSpPr>
        <p:spPr>
          <a:xfrm>
            <a:off x="824694" y="4565347"/>
            <a:ext cx="3071796" cy="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70" name="KSO_Shape"/>
          <p:cNvSpPr/>
          <p:nvPr/>
        </p:nvSpPr>
        <p:spPr bwMode="auto">
          <a:xfrm>
            <a:off x="1020431" y="3994730"/>
            <a:ext cx="370918" cy="400992"/>
          </a:xfrm>
          <a:custGeom>
            <a:avLst/>
            <a:gdLst>
              <a:gd name="T0" fmla="*/ 660065 w 1938337"/>
              <a:gd name="T1" fmla="*/ 1785471 h 2097088"/>
              <a:gd name="T2" fmla="*/ 1074391 w 1938337"/>
              <a:gd name="T3" fmla="*/ 1807357 h 2097088"/>
              <a:gd name="T4" fmla="*/ 1090030 w 1938337"/>
              <a:gd name="T5" fmla="*/ 1648866 h 2097088"/>
              <a:gd name="T6" fmla="*/ 997074 w 1938337"/>
              <a:gd name="T7" fmla="*/ 1410363 h 2097088"/>
              <a:gd name="T8" fmla="*/ 740470 w 1938337"/>
              <a:gd name="T9" fmla="*/ 1441863 h 2097088"/>
              <a:gd name="T10" fmla="*/ 1158685 w 1938337"/>
              <a:gd name="T11" fmla="*/ 241681 h 2097088"/>
              <a:gd name="T12" fmla="*/ 1062016 w 1938337"/>
              <a:gd name="T13" fmla="*/ 582817 h 2097088"/>
              <a:gd name="T14" fmla="*/ 959576 w 1938337"/>
              <a:gd name="T15" fmla="*/ 747370 h 2097088"/>
              <a:gd name="T16" fmla="*/ 1009593 w 1938337"/>
              <a:gd name="T17" fmla="*/ 758196 h 2097088"/>
              <a:gd name="T18" fmla="*/ 1186819 w 1938337"/>
              <a:gd name="T19" fmla="*/ 425240 h 2097088"/>
              <a:gd name="T20" fmla="*/ 1208221 w 1938337"/>
              <a:gd name="T21" fmla="*/ 203430 h 2097088"/>
              <a:gd name="T22" fmla="*/ 1278919 w 1938337"/>
              <a:gd name="T23" fmla="*/ 476964 h 2097088"/>
              <a:gd name="T24" fmla="*/ 1150989 w 1938337"/>
              <a:gd name="T25" fmla="*/ 722592 h 2097088"/>
              <a:gd name="T26" fmla="*/ 1014162 w 1938337"/>
              <a:gd name="T27" fmla="*/ 909759 h 2097088"/>
              <a:gd name="T28" fmla="*/ 967751 w 1938337"/>
              <a:gd name="T29" fmla="*/ 1018980 h 2097088"/>
              <a:gd name="T30" fmla="*/ 942502 w 1938337"/>
              <a:gd name="T31" fmla="*/ 1340628 h 2097088"/>
              <a:gd name="T32" fmla="*/ 793651 w 1938337"/>
              <a:gd name="T33" fmla="*/ 1348326 h 2097088"/>
              <a:gd name="T34" fmla="*/ 816977 w 1938337"/>
              <a:gd name="T35" fmla="*/ 1049292 h 2097088"/>
              <a:gd name="T36" fmla="*/ 791487 w 1938337"/>
              <a:gd name="T37" fmla="*/ 975676 h 2097088"/>
              <a:gd name="T38" fmla="*/ 746519 w 1938337"/>
              <a:gd name="T39" fmla="*/ 909759 h 2097088"/>
              <a:gd name="T40" fmla="*/ 605604 w 1938337"/>
              <a:gd name="T41" fmla="*/ 718020 h 2097088"/>
              <a:gd name="T42" fmla="*/ 481762 w 1938337"/>
              <a:gd name="T43" fmla="*/ 476964 h 2097088"/>
              <a:gd name="T44" fmla="*/ 249769 w 1938337"/>
              <a:gd name="T45" fmla="*/ 79798 h 2097088"/>
              <a:gd name="T46" fmla="*/ 371772 w 1938337"/>
              <a:gd name="T47" fmla="*/ 184379 h 2097088"/>
              <a:gd name="T48" fmla="*/ 406596 w 1938337"/>
              <a:gd name="T49" fmla="*/ 324302 h 2097088"/>
              <a:gd name="T50" fmla="*/ 340070 w 1938337"/>
              <a:gd name="T51" fmla="*/ 315887 h 2097088"/>
              <a:gd name="T52" fmla="*/ 270423 w 1938337"/>
              <a:gd name="T53" fmla="*/ 183417 h 2097088"/>
              <a:gd name="T54" fmla="*/ 154905 w 1938337"/>
              <a:gd name="T55" fmla="*/ 160097 h 2097088"/>
              <a:gd name="T56" fmla="*/ 86699 w 1938337"/>
              <a:gd name="T57" fmla="*/ 247368 h 2097088"/>
              <a:gd name="T58" fmla="*/ 88140 w 1938337"/>
              <a:gd name="T59" fmla="*/ 389454 h 2097088"/>
              <a:gd name="T60" fmla="*/ 182524 w 1938337"/>
              <a:gd name="T61" fmla="*/ 522885 h 2097088"/>
              <a:gd name="T62" fmla="*/ 498577 w 1938337"/>
              <a:gd name="T63" fmla="*/ 686368 h 2097088"/>
              <a:gd name="T64" fmla="*/ 627064 w 1938337"/>
              <a:gd name="T65" fmla="*/ 797921 h 2097088"/>
              <a:gd name="T66" fmla="*/ 589359 w 1938337"/>
              <a:gd name="T67" fmla="*/ 895530 h 2097088"/>
              <a:gd name="T68" fmla="*/ 492814 w 1938337"/>
              <a:gd name="T69" fmla="*/ 916446 h 2097088"/>
              <a:gd name="T70" fmla="*/ 499057 w 1938337"/>
              <a:gd name="T71" fmla="*/ 846965 h 2097088"/>
              <a:gd name="T72" fmla="*/ 548771 w 1938337"/>
              <a:gd name="T73" fmla="*/ 804171 h 2097088"/>
              <a:gd name="T74" fmla="*/ 311251 w 1938337"/>
              <a:gd name="T75" fmla="*/ 700312 h 2097088"/>
              <a:gd name="T76" fmla="*/ 62683 w 1938337"/>
              <a:gd name="T77" fmla="*/ 508700 h 2097088"/>
              <a:gd name="T78" fmla="*/ 0 w 1938337"/>
              <a:gd name="T79" fmla="*/ 316127 h 2097088"/>
              <a:gd name="T80" fmla="*/ 51155 w 1938337"/>
              <a:gd name="T81" fmla="*/ 141104 h 2097088"/>
              <a:gd name="T82" fmla="*/ 183004 w 1938337"/>
              <a:gd name="T83" fmla="*/ 72345 h 2097088"/>
              <a:gd name="T84" fmla="*/ 1687503 w 1938337"/>
              <a:gd name="T85" fmla="*/ 115139 h 2097088"/>
              <a:gd name="T86" fmla="*/ 1761162 w 1938337"/>
              <a:gd name="T87" fmla="*/ 288719 h 2097088"/>
              <a:gd name="T88" fmla="*/ 1723130 w 1938337"/>
              <a:gd name="T89" fmla="*/ 471917 h 2097088"/>
              <a:gd name="T90" fmla="*/ 1567869 w 1938337"/>
              <a:gd name="T91" fmla="*/ 633476 h 2097088"/>
              <a:gd name="T92" fmla="*/ 1225813 w 1938337"/>
              <a:gd name="T93" fmla="*/ 785419 h 2097088"/>
              <a:gd name="T94" fmla="*/ 1227979 w 1938337"/>
              <a:gd name="T95" fmla="*/ 836387 h 2097088"/>
              <a:gd name="T96" fmla="*/ 1282863 w 1938337"/>
              <a:gd name="T97" fmla="*/ 893847 h 2097088"/>
              <a:gd name="T98" fmla="*/ 1204630 w 1938337"/>
              <a:gd name="T99" fmla="*/ 915003 h 2097088"/>
              <a:gd name="T100" fmla="*/ 1135064 w 1938337"/>
              <a:gd name="T101" fmla="*/ 835907 h 2097088"/>
              <a:gd name="T102" fmla="*/ 1184410 w 1938337"/>
              <a:gd name="T103" fmla="*/ 715458 h 2097088"/>
              <a:gd name="T104" fmla="*/ 1474712 w 1938337"/>
              <a:gd name="T105" fmla="*/ 596452 h 2097088"/>
              <a:gd name="T106" fmla="*/ 1659100 w 1938337"/>
              <a:gd name="T107" fmla="*/ 424074 h 2097088"/>
              <a:gd name="T108" fmla="*/ 1681004 w 1938337"/>
              <a:gd name="T109" fmla="*/ 274295 h 2097088"/>
              <a:gd name="T110" fmla="*/ 1601569 w 1938337"/>
              <a:gd name="T111" fmla="*/ 158654 h 2097088"/>
              <a:gd name="T112" fmla="*/ 1482896 w 1938337"/>
              <a:gd name="T113" fmla="*/ 191350 h 2097088"/>
              <a:gd name="T114" fmla="*/ 1415256 w 1938337"/>
              <a:gd name="T115" fmla="*/ 325743 h 2097088"/>
              <a:gd name="T116" fmla="*/ 1349299 w 1938337"/>
              <a:gd name="T117" fmla="*/ 313963 h 2097088"/>
              <a:gd name="T118" fmla="*/ 1407793 w 1938337"/>
              <a:gd name="T119" fmla="*/ 156971 h 2097088"/>
              <a:gd name="T120" fmla="*/ 1549333 w 1938337"/>
              <a:gd name="T121" fmla="*/ 72585 h 209708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1938337" h="2097088">
                <a:moveTo>
                  <a:pt x="754655" y="1781504"/>
                </a:moveTo>
                <a:lnTo>
                  <a:pt x="755185" y="1787064"/>
                </a:lnTo>
                <a:lnTo>
                  <a:pt x="755185" y="1789976"/>
                </a:lnTo>
                <a:lnTo>
                  <a:pt x="754655" y="1793153"/>
                </a:lnTo>
                <a:lnTo>
                  <a:pt x="753861" y="1796065"/>
                </a:lnTo>
                <a:lnTo>
                  <a:pt x="753067" y="1798713"/>
                </a:lnTo>
                <a:lnTo>
                  <a:pt x="752009" y="1801360"/>
                </a:lnTo>
                <a:lnTo>
                  <a:pt x="750156" y="1803743"/>
                </a:lnTo>
                <a:lnTo>
                  <a:pt x="748568" y="1806391"/>
                </a:lnTo>
                <a:lnTo>
                  <a:pt x="746980" y="1808244"/>
                </a:lnTo>
                <a:lnTo>
                  <a:pt x="744598" y="1810362"/>
                </a:lnTo>
                <a:lnTo>
                  <a:pt x="742481" y="1812215"/>
                </a:lnTo>
                <a:lnTo>
                  <a:pt x="740099" y="1813804"/>
                </a:lnTo>
                <a:lnTo>
                  <a:pt x="737452" y="1815127"/>
                </a:lnTo>
                <a:lnTo>
                  <a:pt x="734805" y="1815922"/>
                </a:lnTo>
                <a:lnTo>
                  <a:pt x="731894" y="1816716"/>
                </a:lnTo>
                <a:lnTo>
                  <a:pt x="729247" y="1817245"/>
                </a:lnTo>
                <a:lnTo>
                  <a:pt x="726071" y="1817245"/>
                </a:lnTo>
                <a:lnTo>
                  <a:pt x="724483" y="1816981"/>
                </a:lnTo>
                <a:lnTo>
                  <a:pt x="724483" y="1965507"/>
                </a:lnTo>
                <a:lnTo>
                  <a:pt x="726071" y="1965507"/>
                </a:lnTo>
                <a:lnTo>
                  <a:pt x="729247" y="1965507"/>
                </a:lnTo>
                <a:lnTo>
                  <a:pt x="731894" y="1966036"/>
                </a:lnTo>
                <a:lnTo>
                  <a:pt x="734805" y="1966566"/>
                </a:lnTo>
                <a:lnTo>
                  <a:pt x="737452" y="1967625"/>
                </a:lnTo>
                <a:lnTo>
                  <a:pt x="740099" y="1969213"/>
                </a:lnTo>
                <a:lnTo>
                  <a:pt x="742481" y="1970537"/>
                </a:lnTo>
                <a:lnTo>
                  <a:pt x="744598" y="1972125"/>
                </a:lnTo>
                <a:lnTo>
                  <a:pt x="746980" y="1974243"/>
                </a:lnTo>
                <a:lnTo>
                  <a:pt x="748568" y="1976361"/>
                </a:lnTo>
                <a:lnTo>
                  <a:pt x="750156" y="1978744"/>
                </a:lnTo>
                <a:lnTo>
                  <a:pt x="752009" y="1981127"/>
                </a:lnTo>
                <a:lnTo>
                  <a:pt x="753067" y="1984039"/>
                </a:lnTo>
                <a:lnTo>
                  <a:pt x="753861" y="1986687"/>
                </a:lnTo>
                <a:lnTo>
                  <a:pt x="754655" y="1989599"/>
                </a:lnTo>
                <a:lnTo>
                  <a:pt x="755185" y="1992776"/>
                </a:lnTo>
                <a:lnTo>
                  <a:pt x="755185" y="1995688"/>
                </a:lnTo>
                <a:lnTo>
                  <a:pt x="755185" y="1996747"/>
                </a:lnTo>
                <a:lnTo>
                  <a:pt x="1181565" y="1996747"/>
                </a:lnTo>
                <a:lnTo>
                  <a:pt x="1181301" y="1995688"/>
                </a:lnTo>
                <a:lnTo>
                  <a:pt x="1181565" y="1992776"/>
                </a:lnTo>
                <a:lnTo>
                  <a:pt x="1181830" y="1989599"/>
                </a:lnTo>
                <a:lnTo>
                  <a:pt x="1182624" y="1986687"/>
                </a:lnTo>
                <a:lnTo>
                  <a:pt x="1183683" y="1984039"/>
                </a:lnTo>
                <a:lnTo>
                  <a:pt x="1184741" y="1981127"/>
                </a:lnTo>
                <a:lnTo>
                  <a:pt x="1186329" y="1978744"/>
                </a:lnTo>
                <a:lnTo>
                  <a:pt x="1187917" y="1976361"/>
                </a:lnTo>
                <a:lnTo>
                  <a:pt x="1189770" y="1974243"/>
                </a:lnTo>
                <a:lnTo>
                  <a:pt x="1191887" y="1972125"/>
                </a:lnTo>
                <a:lnTo>
                  <a:pt x="1194005" y="1970537"/>
                </a:lnTo>
                <a:lnTo>
                  <a:pt x="1196651" y="1969213"/>
                </a:lnTo>
                <a:lnTo>
                  <a:pt x="1199033" y="1967625"/>
                </a:lnTo>
                <a:lnTo>
                  <a:pt x="1201680" y="1966566"/>
                </a:lnTo>
                <a:lnTo>
                  <a:pt x="1204591" y="1966036"/>
                </a:lnTo>
                <a:lnTo>
                  <a:pt x="1207238" y="1965507"/>
                </a:lnTo>
                <a:lnTo>
                  <a:pt x="1210414" y="1965507"/>
                </a:lnTo>
                <a:lnTo>
                  <a:pt x="1212002" y="1965507"/>
                </a:lnTo>
                <a:lnTo>
                  <a:pt x="1212002" y="1816981"/>
                </a:lnTo>
                <a:lnTo>
                  <a:pt x="1210414" y="1817245"/>
                </a:lnTo>
                <a:lnTo>
                  <a:pt x="1207238" y="1817245"/>
                </a:lnTo>
                <a:lnTo>
                  <a:pt x="1204591" y="1816716"/>
                </a:lnTo>
                <a:lnTo>
                  <a:pt x="1201680" y="1815922"/>
                </a:lnTo>
                <a:lnTo>
                  <a:pt x="1199033" y="1815127"/>
                </a:lnTo>
                <a:lnTo>
                  <a:pt x="1196651" y="1813804"/>
                </a:lnTo>
                <a:lnTo>
                  <a:pt x="1194005" y="1812215"/>
                </a:lnTo>
                <a:lnTo>
                  <a:pt x="1191887" y="1810362"/>
                </a:lnTo>
                <a:lnTo>
                  <a:pt x="1189770" y="1808244"/>
                </a:lnTo>
                <a:lnTo>
                  <a:pt x="1187917" y="1806391"/>
                </a:lnTo>
                <a:lnTo>
                  <a:pt x="1186329" y="1803743"/>
                </a:lnTo>
                <a:lnTo>
                  <a:pt x="1184741" y="1801360"/>
                </a:lnTo>
                <a:lnTo>
                  <a:pt x="1183683" y="1798713"/>
                </a:lnTo>
                <a:lnTo>
                  <a:pt x="1182624" y="1796065"/>
                </a:lnTo>
                <a:lnTo>
                  <a:pt x="1181830" y="1793153"/>
                </a:lnTo>
                <a:lnTo>
                  <a:pt x="1181565" y="1789976"/>
                </a:lnTo>
                <a:lnTo>
                  <a:pt x="1181301" y="1787064"/>
                </a:lnTo>
                <a:lnTo>
                  <a:pt x="1182095" y="1781504"/>
                </a:lnTo>
                <a:lnTo>
                  <a:pt x="754655" y="1781504"/>
                </a:lnTo>
                <a:close/>
                <a:moveTo>
                  <a:pt x="555625" y="1681163"/>
                </a:moveTo>
                <a:lnTo>
                  <a:pt x="1381125" y="1681163"/>
                </a:lnTo>
                <a:lnTo>
                  <a:pt x="1381125" y="2097088"/>
                </a:lnTo>
                <a:lnTo>
                  <a:pt x="555625" y="2097088"/>
                </a:lnTo>
                <a:lnTo>
                  <a:pt x="555625" y="1681163"/>
                </a:lnTo>
                <a:close/>
                <a:moveTo>
                  <a:pt x="846057" y="1552575"/>
                </a:moveTo>
                <a:lnTo>
                  <a:pt x="1096781" y="1552575"/>
                </a:lnTo>
                <a:lnTo>
                  <a:pt x="1104997" y="1562178"/>
                </a:lnTo>
                <a:lnTo>
                  <a:pt x="1112683" y="1571246"/>
                </a:lnTo>
                <a:lnTo>
                  <a:pt x="1120634" y="1579515"/>
                </a:lnTo>
                <a:lnTo>
                  <a:pt x="1128320" y="1587517"/>
                </a:lnTo>
                <a:lnTo>
                  <a:pt x="1135741" y="1594986"/>
                </a:lnTo>
                <a:lnTo>
                  <a:pt x="1143162" y="1602188"/>
                </a:lnTo>
                <a:lnTo>
                  <a:pt x="1150583" y="1608856"/>
                </a:lnTo>
                <a:lnTo>
                  <a:pt x="1157474" y="1614991"/>
                </a:lnTo>
                <a:lnTo>
                  <a:pt x="1170726" y="1626461"/>
                </a:lnTo>
                <a:lnTo>
                  <a:pt x="1182917" y="1636063"/>
                </a:lnTo>
                <a:lnTo>
                  <a:pt x="1193784" y="1644065"/>
                </a:lnTo>
                <a:lnTo>
                  <a:pt x="1203325" y="1651000"/>
                </a:lnTo>
                <a:lnTo>
                  <a:pt x="738187" y="1651000"/>
                </a:lnTo>
                <a:lnTo>
                  <a:pt x="747993" y="1644065"/>
                </a:lnTo>
                <a:lnTo>
                  <a:pt x="759125" y="1635796"/>
                </a:lnTo>
                <a:lnTo>
                  <a:pt x="771582" y="1626194"/>
                </a:lnTo>
                <a:lnTo>
                  <a:pt x="785098" y="1614724"/>
                </a:lnTo>
                <a:lnTo>
                  <a:pt x="792254" y="1608589"/>
                </a:lnTo>
                <a:lnTo>
                  <a:pt x="799675" y="1601921"/>
                </a:lnTo>
                <a:lnTo>
                  <a:pt x="807096" y="1594986"/>
                </a:lnTo>
                <a:lnTo>
                  <a:pt x="814517" y="1587251"/>
                </a:lnTo>
                <a:lnTo>
                  <a:pt x="822468" y="1579249"/>
                </a:lnTo>
                <a:lnTo>
                  <a:pt x="830419" y="1570980"/>
                </a:lnTo>
                <a:lnTo>
                  <a:pt x="838106" y="1562178"/>
                </a:lnTo>
                <a:lnTo>
                  <a:pt x="846057" y="1552575"/>
                </a:lnTo>
                <a:close/>
                <a:moveTo>
                  <a:pt x="1307617" y="216793"/>
                </a:moveTo>
                <a:lnTo>
                  <a:pt x="1304708" y="217057"/>
                </a:lnTo>
                <a:lnTo>
                  <a:pt x="1301269" y="217587"/>
                </a:lnTo>
                <a:lnTo>
                  <a:pt x="1298095" y="218646"/>
                </a:lnTo>
                <a:lnTo>
                  <a:pt x="1295449" y="219971"/>
                </a:lnTo>
                <a:lnTo>
                  <a:pt x="1292540" y="221295"/>
                </a:lnTo>
                <a:lnTo>
                  <a:pt x="1289630" y="223149"/>
                </a:lnTo>
                <a:lnTo>
                  <a:pt x="1287514" y="225002"/>
                </a:lnTo>
                <a:lnTo>
                  <a:pt x="1285133" y="227121"/>
                </a:lnTo>
                <a:lnTo>
                  <a:pt x="1283017" y="229505"/>
                </a:lnTo>
                <a:lnTo>
                  <a:pt x="1281166" y="232153"/>
                </a:lnTo>
                <a:lnTo>
                  <a:pt x="1279578" y="234801"/>
                </a:lnTo>
                <a:lnTo>
                  <a:pt x="1278256" y="237714"/>
                </a:lnTo>
                <a:lnTo>
                  <a:pt x="1277462" y="240892"/>
                </a:lnTo>
                <a:lnTo>
                  <a:pt x="1276404" y="243805"/>
                </a:lnTo>
                <a:lnTo>
                  <a:pt x="1276140" y="247248"/>
                </a:lnTo>
                <a:lnTo>
                  <a:pt x="1274553" y="266051"/>
                </a:lnTo>
                <a:lnTo>
                  <a:pt x="1272965" y="284590"/>
                </a:lnTo>
                <a:lnTo>
                  <a:pt x="1270585" y="303128"/>
                </a:lnTo>
                <a:lnTo>
                  <a:pt x="1268204" y="321931"/>
                </a:lnTo>
                <a:lnTo>
                  <a:pt x="1265295" y="340470"/>
                </a:lnTo>
                <a:lnTo>
                  <a:pt x="1262385" y="359008"/>
                </a:lnTo>
                <a:lnTo>
                  <a:pt x="1258946" y="377546"/>
                </a:lnTo>
                <a:lnTo>
                  <a:pt x="1255243" y="396349"/>
                </a:lnTo>
                <a:lnTo>
                  <a:pt x="1251275" y="414888"/>
                </a:lnTo>
                <a:lnTo>
                  <a:pt x="1246778" y="433161"/>
                </a:lnTo>
                <a:lnTo>
                  <a:pt x="1242282" y="451435"/>
                </a:lnTo>
                <a:lnTo>
                  <a:pt x="1237256" y="469443"/>
                </a:lnTo>
                <a:lnTo>
                  <a:pt x="1231965" y="487187"/>
                </a:lnTo>
                <a:lnTo>
                  <a:pt x="1225882" y="505196"/>
                </a:lnTo>
                <a:lnTo>
                  <a:pt x="1220062" y="522940"/>
                </a:lnTo>
                <a:lnTo>
                  <a:pt x="1213714" y="540418"/>
                </a:lnTo>
                <a:lnTo>
                  <a:pt x="1206836" y="557897"/>
                </a:lnTo>
                <a:lnTo>
                  <a:pt x="1199959" y="575112"/>
                </a:lnTo>
                <a:lnTo>
                  <a:pt x="1192552" y="591796"/>
                </a:lnTo>
                <a:lnTo>
                  <a:pt x="1184617" y="608745"/>
                </a:lnTo>
                <a:lnTo>
                  <a:pt x="1176681" y="625430"/>
                </a:lnTo>
                <a:lnTo>
                  <a:pt x="1168217" y="641585"/>
                </a:lnTo>
                <a:lnTo>
                  <a:pt x="1159223" y="658004"/>
                </a:lnTo>
                <a:lnTo>
                  <a:pt x="1150230" y="673629"/>
                </a:lnTo>
                <a:lnTo>
                  <a:pt x="1140443" y="689255"/>
                </a:lnTo>
                <a:lnTo>
                  <a:pt x="1130391" y="704615"/>
                </a:lnTo>
                <a:lnTo>
                  <a:pt x="1120075" y="719445"/>
                </a:lnTo>
                <a:lnTo>
                  <a:pt x="1109494" y="734276"/>
                </a:lnTo>
                <a:lnTo>
                  <a:pt x="1098385" y="748842"/>
                </a:lnTo>
                <a:lnTo>
                  <a:pt x="1087010" y="762878"/>
                </a:lnTo>
                <a:lnTo>
                  <a:pt x="1075107" y="776650"/>
                </a:lnTo>
                <a:lnTo>
                  <a:pt x="1062939" y="789891"/>
                </a:lnTo>
                <a:lnTo>
                  <a:pt x="1060559" y="792275"/>
                </a:lnTo>
                <a:lnTo>
                  <a:pt x="1058971" y="795188"/>
                </a:lnTo>
                <a:lnTo>
                  <a:pt x="1057120" y="797836"/>
                </a:lnTo>
                <a:lnTo>
                  <a:pt x="1056062" y="801014"/>
                </a:lnTo>
                <a:lnTo>
                  <a:pt x="1055004" y="803927"/>
                </a:lnTo>
                <a:lnTo>
                  <a:pt x="1054475" y="806840"/>
                </a:lnTo>
                <a:lnTo>
                  <a:pt x="1054210" y="810283"/>
                </a:lnTo>
                <a:lnTo>
                  <a:pt x="1054210" y="813461"/>
                </a:lnTo>
                <a:lnTo>
                  <a:pt x="1054210" y="816374"/>
                </a:lnTo>
                <a:lnTo>
                  <a:pt x="1054739" y="819552"/>
                </a:lnTo>
                <a:lnTo>
                  <a:pt x="1055533" y="822730"/>
                </a:lnTo>
                <a:lnTo>
                  <a:pt x="1056591" y="825379"/>
                </a:lnTo>
                <a:lnTo>
                  <a:pt x="1058178" y="828292"/>
                </a:lnTo>
                <a:lnTo>
                  <a:pt x="1060030" y="831205"/>
                </a:lnTo>
                <a:lnTo>
                  <a:pt x="1061881" y="833588"/>
                </a:lnTo>
                <a:lnTo>
                  <a:pt x="1064262" y="836237"/>
                </a:lnTo>
                <a:lnTo>
                  <a:pt x="1066907" y="838355"/>
                </a:lnTo>
                <a:lnTo>
                  <a:pt x="1069552" y="840209"/>
                </a:lnTo>
                <a:lnTo>
                  <a:pt x="1072462" y="841798"/>
                </a:lnTo>
                <a:lnTo>
                  <a:pt x="1075107" y="842858"/>
                </a:lnTo>
                <a:lnTo>
                  <a:pt x="1078281" y="843917"/>
                </a:lnTo>
                <a:lnTo>
                  <a:pt x="1081455" y="844712"/>
                </a:lnTo>
                <a:lnTo>
                  <a:pt x="1084365" y="844976"/>
                </a:lnTo>
                <a:lnTo>
                  <a:pt x="1087539" y="845241"/>
                </a:lnTo>
                <a:lnTo>
                  <a:pt x="1090978" y="844976"/>
                </a:lnTo>
                <a:lnTo>
                  <a:pt x="1093888" y="844447"/>
                </a:lnTo>
                <a:lnTo>
                  <a:pt x="1096797" y="843387"/>
                </a:lnTo>
                <a:lnTo>
                  <a:pt x="1099972" y="842328"/>
                </a:lnTo>
                <a:lnTo>
                  <a:pt x="1102617" y="841004"/>
                </a:lnTo>
                <a:lnTo>
                  <a:pt x="1105526" y="838885"/>
                </a:lnTo>
                <a:lnTo>
                  <a:pt x="1108172" y="837031"/>
                </a:lnTo>
                <a:lnTo>
                  <a:pt x="1110552" y="834648"/>
                </a:lnTo>
                <a:lnTo>
                  <a:pt x="1124043" y="819817"/>
                </a:lnTo>
                <a:lnTo>
                  <a:pt x="1137004" y="804722"/>
                </a:lnTo>
                <a:lnTo>
                  <a:pt x="1149701" y="789097"/>
                </a:lnTo>
                <a:lnTo>
                  <a:pt x="1161604" y="773471"/>
                </a:lnTo>
                <a:lnTo>
                  <a:pt x="1173507" y="757581"/>
                </a:lnTo>
                <a:lnTo>
                  <a:pt x="1184617" y="740897"/>
                </a:lnTo>
                <a:lnTo>
                  <a:pt x="1195727" y="724213"/>
                </a:lnTo>
                <a:lnTo>
                  <a:pt x="1206043" y="707528"/>
                </a:lnTo>
                <a:lnTo>
                  <a:pt x="1216094" y="690049"/>
                </a:lnTo>
                <a:lnTo>
                  <a:pt x="1225617" y="672570"/>
                </a:lnTo>
                <a:lnTo>
                  <a:pt x="1234875" y="654826"/>
                </a:lnTo>
                <a:lnTo>
                  <a:pt x="1243604" y="637082"/>
                </a:lnTo>
                <a:lnTo>
                  <a:pt x="1252069" y="618809"/>
                </a:lnTo>
                <a:lnTo>
                  <a:pt x="1260269" y="600536"/>
                </a:lnTo>
                <a:lnTo>
                  <a:pt x="1267940" y="581997"/>
                </a:lnTo>
                <a:lnTo>
                  <a:pt x="1274817" y="563459"/>
                </a:lnTo>
                <a:lnTo>
                  <a:pt x="1281959" y="544656"/>
                </a:lnTo>
                <a:lnTo>
                  <a:pt x="1288307" y="525853"/>
                </a:lnTo>
                <a:lnTo>
                  <a:pt x="1294127" y="506785"/>
                </a:lnTo>
                <a:lnTo>
                  <a:pt x="1300211" y="487187"/>
                </a:lnTo>
                <a:lnTo>
                  <a:pt x="1305501" y="468119"/>
                </a:lnTo>
                <a:lnTo>
                  <a:pt x="1310262" y="448786"/>
                </a:lnTo>
                <a:lnTo>
                  <a:pt x="1315024" y="429188"/>
                </a:lnTo>
                <a:lnTo>
                  <a:pt x="1319256" y="409591"/>
                </a:lnTo>
                <a:lnTo>
                  <a:pt x="1323224" y="389993"/>
                </a:lnTo>
                <a:lnTo>
                  <a:pt x="1326662" y="370396"/>
                </a:lnTo>
                <a:lnTo>
                  <a:pt x="1330101" y="350798"/>
                </a:lnTo>
                <a:lnTo>
                  <a:pt x="1333011" y="330936"/>
                </a:lnTo>
                <a:lnTo>
                  <a:pt x="1335391" y="311338"/>
                </a:lnTo>
                <a:lnTo>
                  <a:pt x="1337772" y="291475"/>
                </a:lnTo>
                <a:lnTo>
                  <a:pt x="1339624" y="271613"/>
                </a:lnTo>
                <a:lnTo>
                  <a:pt x="1341475" y="252015"/>
                </a:lnTo>
                <a:lnTo>
                  <a:pt x="1341475" y="248572"/>
                </a:lnTo>
                <a:lnTo>
                  <a:pt x="1341211" y="245659"/>
                </a:lnTo>
                <a:lnTo>
                  <a:pt x="1340417" y="242216"/>
                </a:lnTo>
                <a:lnTo>
                  <a:pt x="1339624" y="239039"/>
                </a:lnTo>
                <a:lnTo>
                  <a:pt x="1338566" y="236390"/>
                </a:lnTo>
                <a:lnTo>
                  <a:pt x="1337243" y="233477"/>
                </a:lnTo>
                <a:lnTo>
                  <a:pt x="1335391" y="230829"/>
                </a:lnTo>
                <a:lnTo>
                  <a:pt x="1333540" y="228445"/>
                </a:lnTo>
                <a:lnTo>
                  <a:pt x="1331159" y="226062"/>
                </a:lnTo>
                <a:lnTo>
                  <a:pt x="1329043" y="223943"/>
                </a:lnTo>
                <a:lnTo>
                  <a:pt x="1326398" y="222089"/>
                </a:lnTo>
                <a:lnTo>
                  <a:pt x="1323753" y="220500"/>
                </a:lnTo>
                <a:lnTo>
                  <a:pt x="1320579" y="219176"/>
                </a:lnTo>
                <a:lnTo>
                  <a:pt x="1317669" y="218382"/>
                </a:lnTo>
                <a:lnTo>
                  <a:pt x="1314495" y="217322"/>
                </a:lnTo>
                <a:lnTo>
                  <a:pt x="1311056" y="217057"/>
                </a:lnTo>
                <a:lnTo>
                  <a:pt x="1307617" y="216793"/>
                </a:lnTo>
                <a:close/>
                <a:moveTo>
                  <a:pt x="442912" y="112713"/>
                </a:moveTo>
                <a:lnTo>
                  <a:pt x="1493837" y="112713"/>
                </a:lnTo>
                <a:lnTo>
                  <a:pt x="1485637" y="163826"/>
                </a:lnTo>
                <a:lnTo>
                  <a:pt x="1477172" y="211761"/>
                </a:lnTo>
                <a:lnTo>
                  <a:pt x="1468708" y="257312"/>
                </a:lnTo>
                <a:lnTo>
                  <a:pt x="1460508" y="299685"/>
                </a:lnTo>
                <a:lnTo>
                  <a:pt x="1452308" y="339145"/>
                </a:lnTo>
                <a:lnTo>
                  <a:pt x="1444372" y="375427"/>
                </a:lnTo>
                <a:lnTo>
                  <a:pt x="1436437" y="408532"/>
                </a:lnTo>
                <a:lnTo>
                  <a:pt x="1429559" y="438723"/>
                </a:lnTo>
                <a:lnTo>
                  <a:pt x="1422682" y="465471"/>
                </a:lnTo>
                <a:lnTo>
                  <a:pt x="1416598" y="488776"/>
                </a:lnTo>
                <a:lnTo>
                  <a:pt x="1411308" y="508638"/>
                </a:lnTo>
                <a:lnTo>
                  <a:pt x="1406811" y="525058"/>
                </a:lnTo>
                <a:lnTo>
                  <a:pt x="1399934" y="547304"/>
                </a:lnTo>
                <a:lnTo>
                  <a:pt x="1397817" y="554719"/>
                </a:lnTo>
                <a:lnTo>
                  <a:pt x="1394114" y="564518"/>
                </a:lnTo>
                <a:lnTo>
                  <a:pt x="1390146" y="574847"/>
                </a:lnTo>
                <a:lnTo>
                  <a:pt x="1385914" y="585440"/>
                </a:lnTo>
                <a:lnTo>
                  <a:pt x="1380888" y="596563"/>
                </a:lnTo>
                <a:lnTo>
                  <a:pt x="1375863" y="608216"/>
                </a:lnTo>
                <a:lnTo>
                  <a:pt x="1370308" y="620398"/>
                </a:lnTo>
                <a:lnTo>
                  <a:pt x="1364224" y="632580"/>
                </a:lnTo>
                <a:lnTo>
                  <a:pt x="1357875" y="645027"/>
                </a:lnTo>
                <a:lnTo>
                  <a:pt x="1351263" y="658004"/>
                </a:lnTo>
                <a:lnTo>
                  <a:pt x="1343856" y="671246"/>
                </a:lnTo>
                <a:lnTo>
                  <a:pt x="1336714" y="684488"/>
                </a:lnTo>
                <a:lnTo>
                  <a:pt x="1328779" y="698259"/>
                </a:lnTo>
                <a:lnTo>
                  <a:pt x="1320579" y="711501"/>
                </a:lnTo>
                <a:lnTo>
                  <a:pt x="1312379" y="725537"/>
                </a:lnTo>
                <a:lnTo>
                  <a:pt x="1303649" y="739573"/>
                </a:lnTo>
                <a:lnTo>
                  <a:pt x="1294656" y="753609"/>
                </a:lnTo>
                <a:lnTo>
                  <a:pt x="1285133" y="767645"/>
                </a:lnTo>
                <a:lnTo>
                  <a:pt x="1275875" y="781416"/>
                </a:lnTo>
                <a:lnTo>
                  <a:pt x="1266088" y="795453"/>
                </a:lnTo>
                <a:lnTo>
                  <a:pt x="1256036" y="809489"/>
                </a:lnTo>
                <a:lnTo>
                  <a:pt x="1245720" y="823260"/>
                </a:lnTo>
                <a:lnTo>
                  <a:pt x="1235140" y="836767"/>
                </a:lnTo>
                <a:lnTo>
                  <a:pt x="1224559" y="850273"/>
                </a:lnTo>
                <a:lnTo>
                  <a:pt x="1213714" y="863779"/>
                </a:lnTo>
                <a:lnTo>
                  <a:pt x="1202340" y="877021"/>
                </a:lnTo>
                <a:lnTo>
                  <a:pt x="1191230" y="889468"/>
                </a:lnTo>
                <a:lnTo>
                  <a:pt x="1179591" y="902180"/>
                </a:lnTo>
                <a:lnTo>
                  <a:pt x="1167952" y="914627"/>
                </a:lnTo>
                <a:lnTo>
                  <a:pt x="1156049" y="926280"/>
                </a:lnTo>
                <a:lnTo>
                  <a:pt x="1144146" y="937933"/>
                </a:lnTo>
                <a:lnTo>
                  <a:pt x="1132243" y="949056"/>
                </a:lnTo>
                <a:lnTo>
                  <a:pt x="1119810" y="959914"/>
                </a:lnTo>
                <a:lnTo>
                  <a:pt x="1119810" y="992753"/>
                </a:lnTo>
                <a:lnTo>
                  <a:pt x="1119810" y="993548"/>
                </a:lnTo>
                <a:lnTo>
                  <a:pt x="1119546" y="994872"/>
                </a:lnTo>
                <a:lnTo>
                  <a:pt x="1119546" y="995666"/>
                </a:lnTo>
                <a:lnTo>
                  <a:pt x="1119546" y="996196"/>
                </a:lnTo>
                <a:lnTo>
                  <a:pt x="1119281" y="995931"/>
                </a:lnTo>
                <a:lnTo>
                  <a:pt x="1117694" y="998579"/>
                </a:lnTo>
                <a:lnTo>
                  <a:pt x="1115578" y="1001493"/>
                </a:lnTo>
                <a:lnTo>
                  <a:pt x="1112668" y="1004671"/>
                </a:lnTo>
                <a:lnTo>
                  <a:pt x="1109230" y="1007849"/>
                </a:lnTo>
                <a:lnTo>
                  <a:pt x="1101294" y="1015529"/>
                </a:lnTo>
                <a:lnTo>
                  <a:pt x="1096797" y="1020031"/>
                </a:lnTo>
                <a:lnTo>
                  <a:pt x="1092301" y="1024798"/>
                </a:lnTo>
                <a:lnTo>
                  <a:pt x="1087804" y="1030095"/>
                </a:lnTo>
                <a:lnTo>
                  <a:pt x="1083307" y="1035921"/>
                </a:lnTo>
                <a:lnTo>
                  <a:pt x="1079075" y="1042807"/>
                </a:lnTo>
                <a:lnTo>
                  <a:pt x="1074843" y="1050222"/>
                </a:lnTo>
                <a:lnTo>
                  <a:pt x="1073255" y="1053930"/>
                </a:lnTo>
                <a:lnTo>
                  <a:pt x="1071668" y="1057902"/>
                </a:lnTo>
                <a:lnTo>
                  <a:pt x="1069817" y="1062404"/>
                </a:lnTo>
                <a:lnTo>
                  <a:pt x="1068230" y="1066906"/>
                </a:lnTo>
                <a:lnTo>
                  <a:pt x="1066907" y="1071673"/>
                </a:lnTo>
                <a:lnTo>
                  <a:pt x="1065584" y="1076440"/>
                </a:lnTo>
                <a:lnTo>
                  <a:pt x="1064526" y="1081737"/>
                </a:lnTo>
                <a:lnTo>
                  <a:pt x="1063733" y="1087298"/>
                </a:lnTo>
                <a:lnTo>
                  <a:pt x="1064526" y="1089152"/>
                </a:lnTo>
                <a:lnTo>
                  <a:pt x="1064262" y="1120932"/>
                </a:lnTo>
                <a:lnTo>
                  <a:pt x="1064262" y="1121727"/>
                </a:lnTo>
                <a:lnTo>
                  <a:pt x="1064526" y="1121727"/>
                </a:lnTo>
                <a:lnTo>
                  <a:pt x="1063468" y="1124640"/>
                </a:lnTo>
                <a:lnTo>
                  <a:pt x="1062675" y="1127023"/>
                </a:lnTo>
                <a:lnTo>
                  <a:pt x="1060823" y="1130466"/>
                </a:lnTo>
                <a:lnTo>
                  <a:pt x="1058707" y="1134704"/>
                </a:lnTo>
                <a:lnTo>
                  <a:pt x="1055268" y="1139735"/>
                </a:lnTo>
                <a:lnTo>
                  <a:pt x="1053681" y="1142119"/>
                </a:lnTo>
                <a:lnTo>
                  <a:pt x="1051829" y="1144238"/>
                </a:lnTo>
                <a:lnTo>
                  <a:pt x="1048655" y="1147945"/>
                </a:lnTo>
                <a:lnTo>
                  <a:pt x="1044952" y="1150858"/>
                </a:lnTo>
                <a:lnTo>
                  <a:pt x="1041513" y="1153242"/>
                </a:lnTo>
                <a:lnTo>
                  <a:pt x="1036488" y="1156420"/>
                </a:lnTo>
                <a:lnTo>
                  <a:pt x="1035165" y="1157214"/>
                </a:lnTo>
                <a:lnTo>
                  <a:pt x="1034107" y="1157744"/>
                </a:lnTo>
                <a:lnTo>
                  <a:pt x="1030933" y="1159333"/>
                </a:lnTo>
                <a:lnTo>
                  <a:pt x="1026436" y="1161187"/>
                </a:lnTo>
                <a:lnTo>
                  <a:pt x="1017971" y="1163570"/>
                </a:lnTo>
                <a:lnTo>
                  <a:pt x="1016120" y="1168337"/>
                </a:lnTo>
                <a:lnTo>
                  <a:pt x="1016120" y="1454092"/>
                </a:lnTo>
                <a:lnTo>
                  <a:pt x="1015855" y="1473160"/>
                </a:lnTo>
                <a:lnTo>
                  <a:pt x="1030404" y="1474749"/>
                </a:lnTo>
                <a:lnTo>
                  <a:pt x="1036752" y="1475808"/>
                </a:lnTo>
                <a:lnTo>
                  <a:pt x="1042571" y="1476868"/>
                </a:lnTo>
                <a:lnTo>
                  <a:pt x="1043365" y="1477133"/>
                </a:lnTo>
                <a:lnTo>
                  <a:pt x="1046275" y="1477662"/>
                </a:lnTo>
                <a:lnTo>
                  <a:pt x="1054210" y="1479516"/>
                </a:lnTo>
                <a:lnTo>
                  <a:pt x="1057120" y="1480840"/>
                </a:lnTo>
                <a:lnTo>
                  <a:pt x="1060030" y="1481635"/>
                </a:lnTo>
                <a:lnTo>
                  <a:pt x="1062410" y="1482959"/>
                </a:lnTo>
                <a:lnTo>
                  <a:pt x="1063733" y="1484018"/>
                </a:lnTo>
                <a:lnTo>
                  <a:pt x="1064791" y="1485342"/>
                </a:lnTo>
                <a:lnTo>
                  <a:pt x="1065055" y="1486667"/>
                </a:lnTo>
                <a:lnTo>
                  <a:pt x="1065320" y="1486667"/>
                </a:lnTo>
                <a:lnTo>
                  <a:pt x="1065320" y="1507588"/>
                </a:lnTo>
                <a:lnTo>
                  <a:pt x="1065320" y="1513944"/>
                </a:lnTo>
                <a:lnTo>
                  <a:pt x="1067436" y="1516063"/>
                </a:lnTo>
                <a:lnTo>
                  <a:pt x="871958" y="1516063"/>
                </a:lnTo>
                <a:lnTo>
                  <a:pt x="871958" y="1514739"/>
                </a:lnTo>
                <a:lnTo>
                  <a:pt x="871958" y="1507588"/>
                </a:lnTo>
                <a:lnTo>
                  <a:pt x="871958" y="1486667"/>
                </a:lnTo>
                <a:lnTo>
                  <a:pt x="872223" y="1486667"/>
                </a:lnTo>
                <a:lnTo>
                  <a:pt x="872487" y="1485607"/>
                </a:lnTo>
                <a:lnTo>
                  <a:pt x="873016" y="1484283"/>
                </a:lnTo>
                <a:lnTo>
                  <a:pt x="874074" y="1483489"/>
                </a:lnTo>
                <a:lnTo>
                  <a:pt x="875926" y="1482429"/>
                </a:lnTo>
                <a:lnTo>
                  <a:pt x="877778" y="1481635"/>
                </a:lnTo>
                <a:lnTo>
                  <a:pt x="880158" y="1480575"/>
                </a:lnTo>
                <a:lnTo>
                  <a:pt x="885978" y="1478722"/>
                </a:lnTo>
                <a:lnTo>
                  <a:pt x="892855" y="1477133"/>
                </a:lnTo>
                <a:lnTo>
                  <a:pt x="901319" y="1475808"/>
                </a:lnTo>
                <a:lnTo>
                  <a:pt x="910842" y="1474219"/>
                </a:lnTo>
                <a:lnTo>
                  <a:pt x="921423" y="1473160"/>
                </a:lnTo>
                <a:lnTo>
                  <a:pt x="921423" y="1454092"/>
                </a:lnTo>
                <a:lnTo>
                  <a:pt x="921423" y="1170721"/>
                </a:lnTo>
                <a:lnTo>
                  <a:pt x="920894" y="1170721"/>
                </a:lnTo>
                <a:lnTo>
                  <a:pt x="920894" y="1168602"/>
                </a:lnTo>
                <a:lnTo>
                  <a:pt x="920365" y="1167013"/>
                </a:lnTo>
                <a:lnTo>
                  <a:pt x="919836" y="1163835"/>
                </a:lnTo>
                <a:lnTo>
                  <a:pt x="913752" y="1161981"/>
                </a:lnTo>
                <a:lnTo>
                  <a:pt x="908197" y="1160128"/>
                </a:lnTo>
                <a:lnTo>
                  <a:pt x="902642" y="1157744"/>
                </a:lnTo>
                <a:lnTo>
                  <a:pt x="901849" y="1157214"/>
                </a:lnTo>
                <a:lnTo>
                  <a:pt x="900526" y="1156420"/>
                </a:lnTo>
                <a:lnTo>
                  <a:pt x="898674" y="1155096"/>
                </a:lnTo>
                <a:lnTo>
                  <a:pt x="895765" y="1153772"/>
                </a:lnTo>
                <a:lnTo>
                  <a:pt x="892590" y="1151653"/>
                </a:lnTo>
                <a:lnTo>
                  <a:pt x="889152" y="1148475"/>
                </a:lnTo>
                <a:lnTo>
                  <a:pt x="885449" y="1144502"/>
                </a:lnTo>
                <a:lnTo>
                  <a:pt x="881481" y="1139735"/>
                </a:lnTo>
                <a:lnTo>
                  <a:pt x="877778" y="1134439"/>
                </a:lnTo>
                <a:lnTo>
                  <a:pt x="876984" y="1133115"/>
                </a:lnTo>
                <a:lnTo>
                  <a:pt x="875397" y="1130201"/>
                </a:lnTo>
                <a:lnTo>
                  <a:pt x="874603" y="1129142"/>
                </a:lnTo>
                <a:lnTo>
                  <a:pt x="873545" y="1126759"/>
                </a:lnTo>
                <a:lnTo>
                  <a:pt x="873281" y="1125964"/>
                </a:lnTo>
                <a:lnTo>
                  <a:pt x="872752" y="1124110"/>
                </a:lnTo>
                <a:lnTo>
                  <a:pt x="872487" y="1124110"/>
                </a:lnTo>
                <a:lnTo>
                  <a:pt x="872487" y="1121992"/>
                </a:lnTo>
                <a:lnTo>
                  <a:pt x="872487" y="1121727"/>
                </a:lnTo>
                <a:lnTo>
                  <a:pt x="872487" y="1121197"/>
                </a:lnTo>
                <a:lnTo>
                  <a:pt x="872487" y="1120932"/>
                </a:lnTo>
                <a:lnTo>
                  <a:pt x="872487" y="1087034"/>
                </a:lnTo>
                <a:lnTo>
                  <a:pt x="872752" y="1087034"/>
                </a:lnTo>
                <a:lnTo>
                  <a:pt x="871694" y="1080413"/>
                </a:lnTo>
                <a:lnTo>
                  <a:pt x="870636" y="1074057"/>
                </a:lnTo>
                <a:lnTo>
                  <a:pt x="868784" y="1067966"/>
                </a:lnTo>
                <a:lnTo>
                  <a:pt x="866932" y="1062404"/>
                </a:lnTo>
                <a:lnTo>
                  <a:pt x="864816" y="1057108"/>
                </a:lnTo>
                <a:lnTo>
                  <a:pt x="862700" y="1052076"/>
                </a:lnTo>
                <a:lnTo>
                  <a:pt x="860319" y="1047574"/>
                </a:lnTo>
                <a:lnTo>
                  <a:pt x="857939" y="1043071"/>
                </a:lnTo>
                <a:lnTo>
                  <a:pt x="853707" y="1036980"/>
                </a:lnTo>
                <a:lnTo>
                  <a:pt x="853442" y="1035921"/>
                </a:lnTo>
                <a:lnTo>
                  <a:pt x="849474" y="1030889"/>
                </a:lnTo>
                <a:lnTo>
                  <a:pt x="848681" y="1029830"/>
                </a:lnTo>
                <a:lnTo>
                  <a:pt x="844977" y="1025328"/>
                </a:lnTo>
                <a:lnTo>
                  <a:pt x="844184" y="1024533"/>
                </a:lnTo>
                <a:lnTo>
                  <a:pt x="840216" y="1020296"/>
                </a:lnTo>
                <a:lnTo>
                  <a:pt x="839423" y="1019501"/>
                </a:lnTo>
                <a:lnTo>
                  <a:pt x="835719" y="1015794"/>
                </a:lnTo>
                <a:lnTo>
                  <a:pt x="834661" y="1014734"/>
                </a:lnTo>
                <a:lnTo>
                  <a:pt x="831487" y="1011556"/>
                </a:lnTo>
                <a:lnTo>
                  <a:pt x="827519" y="1008113"/>
                </a:lnTo>
                <a:lnTo>
                  <a:pt x="827255" y="1007849"/>
                </a:lnTo>
                <a:lnTo>
                  <a:pt x="823816" y="1004671"/>
                </a:lnTo>
                <a:lnTo>
                  <a:pt x="821171" y="1001493"/>
                </a:lnTo>
                <a:lnTo>
                  <a:pt x="818790" y="998579"/>
                </a:lnTo>
                <a:lnTo>
                  <a:pt x="817468" y="995931"/>
                </a:lnTo>
                <a:lnTo>
                  <a:pt x="817203" y="996196"/>
                </a:lnTo>
                <a:lnTo>
                  <a:pt x="816939" y="996196"/>
                </a:lnTo>
                <a:lnTo>
                  <a:pt x="816674" y="992753"/>
                </a:lnTo>
                <a:lnTo>
                  <a:pt x="816674" y="959649"/>
                </a:lnTo>
                <a:lnTo>
                  <a:pt x="807945" y="951969"/>
                </a:lnTo>
                <a:lnTo>
                  <a:pt x="798952" y="944024"/>
                </a:lnTo>
                <a:lnTo>
                  <a:pt x="790222" y="935549"/>
                </a:lnTo>
                <a:lnTo>
                  <a:pt x="781493" y="927339"/>
                </a:lnTo>
                <a:lnTo>
                  <a:pt x="772764" y="918865"/>
                </a:lnTo>
                <a:lnTo>
                  <a:pt x="762713" y="908007"/>
                </a:lnTo>
                <a:lnTo>
                  <a:pt x="754777" y="900062"/>
                </a:lnTo>
                <a:lnTo>
                  <a:pt x="747371" y="891587"/>
                </a:lnTo>
                <a:lnTo>
                  <a:pt x="736790" y="879934"/>
                </a:lnTo>
                <a:lnTo>
                  <a:pt x="722242" y="862985"/>
                </a:lnTo>
                <a:lnTo>
                  <a:pt x="712190" y="850803"/>
                </a:lnTo>
                <a:lnTo>
                  <a:pt x="697906" y="833059"/>
                </a:lnTo>
                <a:lnTo>
                  <a:pt x="688648" y="820612"/>
                </a:lnTo>
                <a:lnTo>
                  <a:pt x="674629" y="801809"/>
                </a:lnTo>
                <a:lnTo>
                  <a:pt x="666164" y="790421"/>
                </a:lnTo>
                <a:lnTo>
                  <a:pt x="652145" y="769764"/>
                </a:lnTo>
                <a:lnTo>
                  <a:pt x="644739" y="759435"/>
                </a:lnTo>
                <a:lnTo>
                  <a:pt x="636538" y="746723"/>
                </a:lnTo>
                <a:lnTo>
                  <a:pt x="628603" y="734011"/>
                </a:lnTo>
                <a:lnTo>
                  <a:pt x="625429" y="729244"/>
                </a:lnTo>
                <a:lnTo>
                  <a:pt x="615377" y="713089"/>
                </a:lnTo>
                <a:lnTo>
                  <a:pt x="605855" y="696670"/>
                </a:lnTo>
                <a:lnTo>
                  <a:pt x="596861" y="681045"/>
                </a:lnTo>
                <a:lnTo>
                  <a:pt x="588132" y="665420"/>
                </a:lnTo>
                <a:lnTo>
                  <a:pt x="589719" y="669127"/>
                </a:lnTo>
                <a:lnTo>
                  <a:pt x="574906" y="639996"/>
                </a:lnTo>
                <a:lnTo>
                  <a:pt x="569087" y="627813"/>
                </a:lnTo>
                <a:lnTo>
                  <a:pt x="563267" y="616425"/>
                </a:lnTo>
                <a:lnTo>
                  <a:pt x="558242" y="605038"/>
                </a:lnTo>
                <a:lnTo>
                  <a:pt x="553480" y="594180"/>
                </a:lnTo>
                <a:lnTo>
                  <a:pt x="548983" y="583321"/>
                </a:lnTo>
                <a:lnTo>
                  <a:pt x="545280" y="573258"/>
                </a:lnTo>
                <a:lnTo>
                  <a:pt x="541842" y="563724"/>
                </a:lnTo>
                <a:lnTo>
                  <a:pt x="538932" y="554719"/>
                </a:lnTo>
                <a:lnTo>
                  <a:pt x="536287" y="547304"/>
                </a:lnTo>
                <a:lnTo>
                  <a:pt x="529938" y="525058"/>
                </a:lnTo>
                <a:lnTo>
                  <a:pt x="525441" y="508638"/>
                </a:lnTo>
                <a:lnTo>
                  <a:pt x="520151" y="488776"/>
                </a:lnTo>
                <a:lnTo>
                  <a:pt x="514067" y="465471"/>
                </a:lnTo>
                <a:lnTo>
                  <a:pt x="507190" y="438723"/>
                </a:lnTo>
                <a:lnTo>
                  <a:pt x="500312" y="408532"/>
                </a:lnTo>
                <a:lnTo>
                  <a:pt x="492377" y="375427"/>
                </a:lnTo>
                <a:lnTo>
                  <a:pt x="484441" y="339145"/>
                </a:lnTo>
                <a:lnTo>
                  <a:pt x="476241" y="299685"/>
                </a:lnTo>
                <a:lnTo>
                  <a:pt x="467777" y="257312"/>
                </a:lnTo>
                <a:lnTo>
                  <a:pt x="459577" y="211761"/>
                </a:lnTo>
                <a:lnTo>
                  <a:pt x="451112" y="163826"/>
                </a:lnTo>
                <a:lnTo>
                  <a:pt x="442912" y="112713"/>
                </a:lnTo>
                <a:close/>
                <a:moveTo>
                  <a:pt x="208966" y="79375"/>
                </a:moveTo>
                <a:lnTo>
                  <a:pt x="216098" y="79375"/>
                </a:lnTo>
                <a:lnTo>
                  <a:pt x="224816" y="79375"/>
                </a:lnTo>
                <a:lnTo>
                  <a:pt x="233534" y="79904"/>
                </a:lnTo>
                <a:lnTo>
                  <a:pt x="242252" y="80698"/>
                </a:lnTo>
                <a:lnTo>
                  <a:pt x="250706" y="82286"/>
                </a:lnTo>
                <a:lnTo>
                  <a:pt x="258895" y="83874"/>
                </a:lnTo>
                <a:lnTo>
                  <a:pt x="266821" y="85462"/>
                </a:lnTo>
                <a:lnTo>
                  <a:pt x="274746" y="87844"/>
                </a:lnTo>
                <a:lnTo>
                  <a:pt x="282407" y="90226"/>
                </a:lnTo>
                <a:lnTo>
                  <a:pt x="289804" y="93137"/>
                </a:lnTo>
                <a:lnTo>
                  <a:pt x="297201" y="96313"/>
                </a:lnTo>
                <a:lnTo>
                  <a:pt x="304070" y="99489"/>
                </a:lnTo>
                <a:lnTo>
                  <a:pt x="311203" y="103194"/>
                </a:lnTo>
                <a:lnTo>
                  <a:pt x="318071" y="106900"/>
                </a:lnTo>
                <a:lnTo>
                  <a:pt x="324412" y="111134"/>
                </a:lnTo>
                <a:lnTo>
                  <a:pt x="330752" y="115369"/>
                </a:lnTo>
                <a:lnTo>
                  <a:pt x="336828" y="119603"/>
                </a:lnTo>
                <a:lnTo>
                  <a:pt x="342640" y="124102"/>
                </a:lnTo>
                <a:lnTo>
                  <a:pt x="348188" y="128866"/>
                </a:lnTo>
                <a:lnTo>
                  <a:pt x="353735" y="133630"/>
                </a:lnTo>
                <a:lnTo>
                  <a:pt x="359283" y="138659"/>
                </a:lnTo>
                <a:lnTo>
                  <a:pt x="364303" y="143687"/>
                </a:lnTo>
                <a:lnTo>
                  <a:pt x="369322" y="148716"/>
                </a:lnTo>
                <a:lnTo>
                  <a:pt x="374077" y="154009"/>
                </a:lnTo>
                <a:lnTo>
                  <a:pt x="378568" y="159567"/>
                </a:lnTo>
                <a:lnTo>
                  <a:pt x="387022" y="170153"/>
                </a:lnTo>
                <a:lnTo>
                  <a:pt x="394947" y="181004"/>
                </a:lnTo>
                <a:lnTo>
                  <a:pt x="402344" y="192119"/>
                </a:lnTo>
                <a:lnTo>
                  <a:pt x="408949" y="202971"/>
                </a:lnTo>
                <a:lnTo>
                  <a:pt x="415289" y="213821"/>
                </a:lnTo>
                <a:lnTo>
                  <a:pt x="420837" y="224672"/>
                </a:lnTo>
                <a:lnTo>
                  <a:pt x="425856" y="235259"/>
                </a:lnTo>
                <a:lnTo>
                  <a:pt x="430611" y="245316"/>
                </a:lnTo>
                <a:lnTo>
                  <a:pt x="434838" y="255637"/>
                </a:lnTo>
                <a:lnTo>
                  <a:pt x="438537" y="264900"/>
                </a:lnTo>
                <a:lnTo>
                  <a:pt x="441971" y="273899"/>
                </a:lnTo>
                <a:lnTo>
                  <a:pt x="444613" y="282103"/>
                </a:lnTo>
                <a:lnTo>
                  <a:pt x="449368" y="296924"/>
                </a:lnTo>
                <a:lnTo>
                  <a:pt x="452538" y="308304"/>
                </a:lnTo>
                <a:lnTo>
                  <a:pt x="454388" y="315980"/>
                </a:lnTo>
                <a:lnTo>
                  <a:pt x="455444" y="319420"/>
                </a:lnTo>
                <a:lnTo>
                  <a:pt x="455973" y="323655"/>
                </a:lnTo>
                <a:lnTo>
                  <a:pt x="456237" y="328154"/>
                </a:lnTo>
                <a:lnTo>
                  <a:pt x="456237" y="332653"/>
                </a:lnTo>
                <a:lnTo>
                  <a:pt x="455708" y="337152"/>
                </a:lnTo>
                <a:lnTo>
                  <a:pt x="454652" y="341387"/>
                </a:lnTo>
                <a:lnTo>
                  <a:pt x="453331" y="345621"/>
                </a:lnTo>
                <a:lnTo>
                  <a:pt x="451746" y="349591"/>
                </a:lnTo>
                <a:lnTo>
                  <a:pt x="449368" y="353296"/>
                </a:lnTo>
                <a:lnTo>
                  <a:pt x="447255" y="357002"/>
                </a:lnTo>
                <a:lnTo>
                  <a:pt x="444349" y="359913"/>
                </a:lnTo>
                <a:lnTo>
                  <a:pt x="441707" y="363089"/>
                </a:lnTo>
                <a:lnTo>
                  <a:pt x="438273" y="366000"/>
                </a:lnTo>
                <a:lnTo>
                  <a:pt x="434574" y="368117"/>
                </a:lnTo>
                <a:lnTo>
                  <a:pt x="430876" y="370234"/>
                </a:lnTo>
                <a:lnTo>
                  <a:pt x="426913" y="371822"/>
                </a:lnTo>
                <a:lnTo>
                  <a:pt x="422422" y="372881"/>
                </a:lnTo>
                <a:lnTo>
                  <a:pt x="418459" y="373675"/>
                </a:lnTo>
                <a:lnTo>
                  <a:pt x="414232" y="373940"/>
                </a:lnTo>
                <a:lnTo>
                  <a:pt x="409741" y="373940"/>
                </a:lnTo>
                <a:lnTo>
                  <a:pt x="405779" y="373410"/>
                </a:lnTo>
                <a:lnTo>
                  <a:pt x="401552" y="372352"/>
                </a:lnTo>
                <a:lnTo>
                  <a:pt x="397589" y="371028"/>
                </a:lnTo>
                <a:lnTo>
                  <a:pt x="393891" y="369176"/>
                </a:lnTo>
                <a:lnTo>
                  <a:pt x="390192" y="367059"/>
                </a:lnTo>
                <a:lnTo>
                  <a:pt x="387022" y="364412"/>
                </a:lnTo>
                <a:lnTo>
                  <a:pt x="383852" y="361765"/>
                </a:lnTo>
                <a:lnTo>
                  <a:pt x="380946" y="358589"/>
                </a:lnTo>
                <a:lnTo>
                  <a:pt x="378304" y="355149"/>
                </a:lnTo>
                <a:lnTo>
                  <a:pt x="375926" y="351708"/>
                </a:lnTo>
                <a:lnTo>
                  <a:pt x="374077" y="347739"/>
                </a:lnTo>
                <a:lnTo>
                  <a:pt x="372492" y="343504"/>
                </a:lnTo>
                <a:lnTo>
                  <a:pt x="371435" y="339005"/>
                </a:lnTo>
                <a:lnTo>
                  <a:pt x="371171" y="338476"/>
                </a:lnTo>
                <a:lnTo>
                  <a:pt x="370643" y="335299"/>
                </a:lnTo>
                <a:lnTo>
                  <a:pt x="367209" y="323390"/>
                </a:lnTo>
                <a:lnTo>
                  <a:pt x="364831" y="315186"/>
                </a:lnTo>
                <a:lnTo>
                  <a:pt x="361397" y="305393"/>
                </a:lnTo>
                <a:lnTo>
                  <a:pt x="357170" y="294542"/>
                </a:lnTo>
                <a:lnTo>
                  <a:pt x="352415" y="283162"/>
                </a:lnTo>
                <a:lnTo>
                  <a:pt x="346867" y="270988"/>
                </a:lnTo>
                <a:lnTo>
                  <a:pt x="340527" y="258549"/>
                </a:lnTo>
                <a:lnTo>
                  <a:pt x="337092" y="252462"/>
                </a:lnTo>
                <a:lnTo>
                  <a:pt x="333394" y="246374"/>
                </a:lnTo>
                <a:lnTo>
                  <a:pt x="329431" y="240023"/>
                </a:lnTo>
                <a:lnTo>
                  <a:pt x="325468" y="234200"/>
                </a:lnTo>
                <a:lnTo>
                  <a:pt x="321241" y="228378"/>
                </a:lnTo>
                <a:lnTo>
                  <a:pt x="316750" y="222555"/>
                </a:lnTo>
                <a:lnTo>
                  <a:pt x="312259" y="216997"/>
                </a:lnTo>
                <a:lnTo>
                  <a:pt x="307504" y="211704"/>
                </a:lnTo>
                <a:lnTo>
                  <a:pt x="302749" y="206676"/>
                </a:lnTo>
                <a:lnTo>
                  <a:pt x="297465" y="201912"/>
                </a:lnTo>
                <a:lnTo>
                  <a:pt x="292446" y="197148"/>
                </a:lnTo>
                <a:lnTo>
                  <a:pt x="286898" y="192913"/>
                </a:lnTo>
                <a:lnTo>
                  <a:pt x="279501" y="187885"/>
                </a:lnTo>
                <a:lnTo>
                  <a:pt x="271576" y="183386"/>
                </a:lnTo>
                <a:lnTo>
                  <a:pt x="267877" y="181004"/>
                </a:lnTo>
                <a:lnTo>
                  <a:pt x="263651" y="179151"/>
                </a:lnTo>
                <a:lnTo>
                  <a:pt x="259424" y="177299"/>
                </a:lnTo>
                <a:lnTo>
                  <a:pt x="255197" y="175711"/>
                </a:lnTo>
                <a:lnTo>
                  <a:pt x="250706" y="174387"/>
                </a:lnTo>
                <a:lnTo>
                  <a:pt x="246215" y="173329"/>
                </a:lnTo>
                <a:lnTo>
                  <a:pt x="241460" y="172006"/>
                </a:lnTo>
                <a:lnTo>
                  <a:pt x="236704" y="170947"/>
                </a:lnTo>
                <a:lnTo>
                  <a:pt x="231949" y="170418"/>
                </a:lnTo>
                <a:lnTo>
                  <a:pt x="226930" y="169888"/>
                </a:lnTo>
                <a:lnTo>
                  <a:pt x="221382" y="169624"/>
                </a:lnTo>
                <a:lnTo>
                  <a:pt x="216098" y="169359"/>
                </a:lnTo>
                <a:lnTo>
                  <a:pt x="206852" y="169624"/>
                </a:lnTo>
                <a:lnTo>
                  <a:pt x="197078" y="170682"/>
                </a:lnTo>
                <a:lnTo>
                  <a:pt x="187039" y="172270"/>
                </a:lnTo>
                <a:lnTo>
                  <a:pt x="175943" y="174652"/>
                </a:lnTo>
                <a:lnTo>
                  <a:pt x="170395" y="176240"/>
                </a:lnTo>
                <a:lnTo>
                  <a:pt x="165112" y="178357"/>
                </a:lnTo>
                <a:lnTo>
                  <a:pt x="160093" y="180475"/>
                </a:lnTo>
                <a:lnTo>
                  <a:pt x="155337" y="182856"/>
                </a:lnTo>
                <a:lnTo>
                  <a:pt x="150846" y="185503"/>
                </a:lnTo>
                <a:lnTo>
                  <a:pt x="146355" y="188679"/>
                </a:lnTo>
                <a:lnTo>
                  <a:pt x="142128" y="191855"/>
                </a:lnTo>
                <a:lnTo>
                  <a:pt x="137901" y="195295"/>
                </a:lnTo>
                <a:lnTo>
                  <a:pt x="133939" y="199001"/>
                </a:lnTo>
                <a:lnTo>
                  <a:pt x="129976" y="203235"/>
                </a:lnTo>
                <a:lnTo>
                  <a:pt x="126542" y="207470"/>
                </a:lnTo>
                <a:lnTo>
                  <a:pt x="122843" y="212234"/>
                </a:lnTo>
                <a:lnTo>
                  <a:pt x="119409" y="216997"/>
                </a:lnTo>
                <a:lnTo>
                  <a:pt x="115975" y="222291"/>
                </a:lnTo>
                <a:lnTo>
                  <a:pt x="113069" y="227584"/>
                </a:lnTo>
                <a:lnTo>
                  <a:pt x="109899" y="233406"/>
                </a:lnTo>
                <a:lnTo>
                  <a:pt x="106993" y="239493"/>
                </a:lnTo>
                <a:lnTo>
                  <a:pt x="104351" y="245580"/>
                </a:lnTo>
                <a:lnTo>
                  <a:pt x="101709" y="251932"/>
                </a:lnTo>
                <a:lnTo>
                  <a:pt x="99596" y="258549"/>
                </a:lnTo>
                <a:lnTo>
                  <a:pt x="97218" y="265430"/>
                </a:lnTo>
                <a:lnTo>
                  <a:pt x="95369" y="272311"/>
                </a:lnTo>
                <a:lnTo>
                  <a:pt x="93519" y="279721"/>
                </a:lnTo>
                <a:lnTo>
                  <a:pt x="91934" y="286867"/>
                </a:lnTo>
                <a:lnTo>
                  <a:pt x="90614" y="294278"/>
                </a:lnTo>
                <a:lnTo>
                  <a:pt x="89293" y="301953"/>
                </a:lnTo>
                <a:lnTo>
                  <a:pt x="88236" y="309363"/>
                </a:lnTo>
                <a:lnTo>
                  <a:pt x="87443" y="317038"/>
                </a:lnTo>
                <a:lnTo>
                  <a:pt x="86915" y="324713"/>
                </a:lnTo>
                <a:lnTo>
                  <a:pt x="86387" y="332388"/>
                </a:lnTo>
                <a:lnTo>
                  <a:pt x="86122" y="340063"/>
                </a:lnTo>
                <a:lnTo>
                  <a:pt x="86122" y="348003"/>
                </a:lnTo>
                <a:lnTo>
                  <a:pt x="86122" y="355678"/>
                </a:lnTo>
                <a:lnTo>
                  <a:pt x="86387" y="363618"/>
                </a:lnTo>
                <a:lnTo>
                  <a:pt x="86915" y="371558"/>
                </a:lnTo>
                <a:lnTo>
                  <a:pt x="87443" y="379497"/>
                </a:lnTo>
                <a:lnTo>
                  <a:pt x="88236" y="386908"/>
                </a:lnTo>
                <a:lnTo>
                  <a:pt x="89293" y="394318"/>
                </a:lnTo>
                <a:lnTo>
                  <a:pt x="90614" y="401729"/>
                </a:lnTo>
                <a:lnTo>
                  <a:pt x="91934" y="408874"/>
                </a:lnTo>
                <a:lnTo>
                  <a:pt x="93519" y="416020"/>
                </a:lnTo>
                <a:lnTo>
                  <a:pt x="95105" y="422372"/>
                </a:lnTo>
                <a:lnTo>
                  <a:pt x="96954" y="428724"/>
                </a:lnTo>
                <a:lnTo>
                  <a:pt x="99067" y="435076"/>
                </a:lnTo>
                <a:lnTo>
                  <a:pt x="100916" y="440898"/>
                </a:lnTo>
                <a:lnTo>
                  <a:pt x="103030" y="446456"/>
                </a:lnTo>
                <a:lnTo>
                  <a:pt x="105408" y="452014"/>
                </a:lnTo>
                <a:lnTo>
                  <a:pt x="107521" y="456778"/>
                </a:lnTo>
                <a:lnTo>
                  <a:pt x="112012" y="464982"/>
                </a:lnTo>
                <a:lnTo>
                  <a:pt x="116503" y="473186"/>
                </a:lnTo>
                <a:lnTo>
                  <a:pt x="121258" y="481391"/>
                </a:lnTo>
                <a:lnTo>
                  <a:pt x="126542" y="489331"/>
                </a:lnTo>
                <a:lnTo>
                  <a:pt x="131561" y="497006"/>
                </a:lnTo>
                <a:lnTo>
                  <a:pt x="137109" y="504945"/>
                </a:lnTo>
                <a:lnTo>
                  <a:pt x="142657" y="512620"/>
                </a:lnTo>
                <a:lnTo>
                  <a:pt x="148204" y="519766"/>
                </a:lnTo>
                <a:lnTo>
                  <a:pt x="154545" y="527441"/>
                </a:lnTo>
                <a:lnTo>
                  <a:pt x="160357" y="534587"/>
                </a:lnTo>
                <a:lnTo>
                  <a:pt x="166697" y="541733"/>
                </a:lnTo>
                <a:lnTo>
                  <a:pt x="173301" y="548614"/>
                </a:lnTo>
                <a:lnTo>
                  <a:pt x="179906" y="555495"/>
                </a:lnTo>
                <a:lnTo>
                  <a:pt x="186775" y="562376"/>
                </a:lnTo>
                <a:lnTo>
                  <a:pt x="193643" y="568993"/>
                </a:lnTo>
                <a:lnTo>
                  <a:pt x="200776" y="575609"/>
                </a:lnTo>
                <a:lnTo>
                  <a:pt x="207909" y="581696"/>
                </a:lnTo>
                <a:lnTo>
                  <a:pt x="215306" y="588048"/>
                </a:lnTo>
                <a:lnTo>
                  <a:pt x="230364" y="600222"/>
                </a:lnTo>
                <a:lnTo>
                  <a:pt x="246215" y="612132"/>
                </a:lnTo>
                <a:lnTo>
                  <a:pt x="261801" y="623248"/>
                </a:lnTo>
                <a:lnTo>
                  <a:pt x="278180" y="634098"/>
                </a:lnTo>
                <a:lnTo>
                  <a:pt x="294559" y="644420"/>
                </a:lnTo>
                <a:lnTo>
                  <a:pt x="311467" y="654477"/>
                </a:lnTo>
                <a:lnTo>
                  <a:pt x="328374" y="663740"/>
                </a:lnTo>
                <a:lnTo>
                  <a:pt x="345546" y="673003"/>
                </a:lnTo>
                <a:lnTo>
                  <a:pt x="362453" y="681472"/>
                </a:lnTo>
                <a:lnTo>
                  <a:pt x="379361" y="689677"/>
                </a:lnTo>
                <a:lnTo>
                  <a:pt x="396532" y="697352"/>
                </a:lnTo>
                <a:lnTo>
                  <a:pt x="412911" y="705027"/>
                </a:lnTo>
                <a:lnTo>
                  <a:pt x="429819" y="711643"/>
                </a:lnTo>
                <a:lnTo>
                  <a:pt x="446198" y="718525"/>
                </a:lnTo>
                <a:lnTo>
                  <a:pt x="462049" y="724612"/>
                </a:lnTo>
                <a:lnTo>
                  <a:pt x="477899" y="730963"/>
                </a:lnTo>
                <a:lnTo>
                  <a:pt x="492958" y="736257"/>
                </a:lnTo>
                <a:lnTo>
                  <a:pt x="521753" y="746578"/>
                </a:lnTo>
                <a:lnTo>
                  <a:pt x="548435" y="755577"/>
                </a:lnTo>
                <a:lnTo>
                  <a:pt x="572211" y="763516"/>
                </a:lnTo>
                <a:lnTo>
                  <a:pt x="595987" y="771456"/>
                </a:lnTo>
                <a:lnTo>
                  <a:pt x="606290" y="775161"/>
                </a:lnTo>
                <a:lnTo>
                  <a:pt x="615536" y="778602"/>
                </a:lnTo>
                <a:lnTo>
                  <a:pt x="624783" y="782572"/>
                </a:lnTo>
                <a:lnTo>
                  <a:pt x="629274" y="784954"/>
                </a:lnTo>
                <a:lnTo>
                  <a:pt x="634029" y="787600"/>
                </a:lnTo>
                <a:lnTo>
                  <a:pt x="640633" y="792099"/>
                </a:lnTo>
                <a:lnTo>
                  <a:pt x="646974" y="796863"/>
                </a:lnTo>
                <a:lnTo>
                  <a:pt x="652786" y="802156"/>
                </a:lnTo>
                <a:lnTo>
                  <a:pt x="658069" y="807714"/>
                </a:lnTo>
                <a:lnTo>
                  <a:pt x="663088" y="813801"/>
                </a:lnTo>
                <a:lnTo>
                  <a:pt x="667579" y="819888"/>
                </a:lnTo>
                <a:lnTo>
                  <a:pt x="671806" y="826240"/>
                </a:lnTo>
                <a:lnTo>
                  <a:pt x="675505" y="833121"/>
                </a:lnTo>
                <a:lnTo>
                  <a:pt x="679203" y="840003"/>
                </a:lnTo>
                <a:lnTo>
                  <a:pt x="681845" y="847413"/>
                </a:lnTo>
                <a:lnTo>
                  <a:pt x="684487" y="854823"/>
                </a:lnTo>
                <a:lnTo>
                  <a:pt x="686600" y="862498"/>
                </a:lnTo>
                <a:lnTo>
                  <a:pt x="688450" y="870174"/>
                </a:lnTo>
                <a:lnTo>
                  <a:pt x="689770" y="878378"/>
                </a:lnTo>
                <a:lnTo>
                  <a:pt x="690299" y="886318"/>
                </a:lnTo>
                <a:lnTo>
                  <a:pt x="690563" y="894522"/>
                </a:lnTo>
                <a:lnTo>
                  <a:pt x="690563" y="899551"/>
                </a:lnTo>
                <a:lnTo>
                  <a:pt x="690299" y="904844"/>
                </a:lnTo>
                <a:lnTo>
                  <a:pt x="689770" y="909872"/>
                </a:lnTo>
                <a:lnTo>
                  <a:pt x="688978" y="915165"/>
                </a:lnTo>
                <a:lnTo>
                  <a:pt x="688185" y="920194"/>
                </a:lnTo>
                <a:lnTo>
                  <a:pt x="686865" y="925487"/>
                </a:lnTo>
                <a:lnTo>
                  <a:pt x="685279" y="930516"/>
                </a:lnTo>
                <a:lnTo>
                  <a:pt x="683694" y="935544"/>
                </a:lnTo>
                <a:lnTo>
                  <a:pt x="681581" y="941102"/>
                </a:lnTo>
                <a:lnTo>
                  <a:pt x="679467" y="945866"/>
                </a:lnTo>
                <a:lnTo>
                  <a:pt x="677090" y="950894"/>
                </a:lnTo>
                <a:lnTo>
                  <a:pt x="674448" y="955658"/>
                </a:lnTo>
                <a:lnTo>
                  <a:pt x="671278" y="960422"/>
                </a:lnTo>
                <a:lnTo>
                  <a:pt x="668108" y="965186"/>
                </a:lnTo>
                <a:lnTo>
                  <a:pt x="664409" y="969685"/>
                </a:lnTo>
                <a:lnTo>
                  <a:pt x="660975" y="973920"/>
                </a:lnTo>
                <a:lnTo>
                  <a:pt x="657012" y="978154"/>
                </a:lnTo>
                <a:lnTo>
                  <a:pt x="652786" y="982389"/>
                </a:lnTo>
                <a:lnTo>
                  <a:pt x="648295" y="985829"/>
                </a:lnTo>
                <a:lnTo>
                  <a:pt x="643539" y="989534"/>
                </a:lnTo>
                <a:lnTo>
                  <a:pt x="638784" y="992975"/>
                </a:lnTo>
                <a:lnTo>
                  <a:pt x="633765" y="996415"/>
                </a:lnTo>
                <a:lnTo>
                  <a:pt x="628745" y="999327"/>
                </a:lnTo>
                <a:lnTo>
                  <a:pt x="623198" y="1002238"/>
                </a:lnTo>
                <a:lnTo>
                  <a:pt x="617650" y="1004620"/>
                </a:lnTo>
                <a:lnTo>
                  <a:pt x="611838" y="1007266"/>
                </a:lnTo>
                <a:lnTo>
                  <a:pt x="606026" y="1009119"/>
                </a:lnTo>
                <a:lnTo>
                  <a:pt x="599950" y="1011501"/>
                </a:lnTo>
                <a:lnTo>
                  <a:pt x="593610" y="1013089"/>
                </a:lnTo>
                <a:lnTo>
                  <a:pt x="587005" y="1014942"/>
                </a:lnTo>
                <a:lnTo>
                  <a:pt x="580665" y="1016000"/>
                </a:lnTo>
                <a:lnTo>
                  <a:pt x="574060" y="1017323"/>
                </a:lnTo>
                <a:lnTo>
                  <a:pt x="569834" y="1017588"/>
                </a:lnTo>
                <a:lnTo>
                  <a:pt x="565343" y="1017588"/>
                </a:lnTo>
                <a:lnTo>
                  <a:pt x="561116" y="1017059"/>
                </a:lnTo>
                <a:lnTo>
                  <a:pt x="556889" y="1016265"/>
                </a:lnTo>
                <a:lnTo>
                  <a:pt x="552926" y="1015206"/>
                </a:lnTo>
                <a:lnTo>
                  <a:pt x="549228" y="1013354"/>
                </a:lnTo>
                <a:lnTo>
                  <a:pt x="545529" y="1011236"/>
                </a:lnTo>
                <a:lnTo>
                  <a:pt x="542095" y="1008854"/>
                </a:lnTo>
                <a:lnTo>
                  <a:pt x="538925" y="1006208"/>
                </a:lnTo>
                <a:lnTo>
                  <a:pt x="535755" y="1003032"/>
                </a:lnTo>
                <a:lnTo>
                  <a:pt x="533377" y="999591"/>
                </a:lnTo>
                <a:lnTo>
                  <a:pt x="530999" y="996415"/>
                </a:lnTo>
                <a:lnTo>
                  <a:pt x="528886" y="992446"/>
                </a:lnTo>
                <a:lnTo>
                  <a:pt x="527301" y="988211"/>
                </a:lnTo>
                <a:lnTo>
                  <a:pt x="525980" y="983977"/>
                </a:lnTo>
                <a:lnTo>
                  <a:pt x="525187" y="979477"/>
                </a:lnTo>
                <a:lnTo>
                  <a:pt x="524659" y="974713"/>
                </a:lnTo>
                <a:lnTo>
                  <a:pt x="524659" y="970214"/>
                </a:lnTo>
                <a:lnTo>
                  <a:pt x="525187" y="965980"/>
                </a:lnTo>
                <a:lnTo>
                  <a:pt x="525980" y="961481"/>
                </a:lnTo>
                <a:lnTo>
                  <a:pt x="527037" y="957246"/>
                </a:lnTo>
                <a:lnTo>
                  <a:pt x="528886" y="953276"/>
                </a:lnTo>
                <a:lnTo>
                  <a:pt x="530735" y="949306"/>
                </a:lnTo>
                <a:lnTo>
                  <a:pt x="533113" y="946130"/>
                </a:lnTo>
                <a:lnTo>
                  <a:pt x="535490" y="942690"/>
                </a:lnTo>
                <a:lnTo>
                  <a:pt x="538660" y="939514"/>
                </a:lnTo>
                <a:lnTo>
                  <a:pt x="541831" y="936867"/>
                </a:lnTo>
                <a:lnTo>
                  <a:pt x="545001" y="934221"/>
                </a:lnTo>
                <a:lnTo>
                  <a:pt x="548963" y="932368"/>
                </a:lnTo>
                <a:lnTo>
                  <a:pt x="552926" y="930251"/>
                </a:lnTo>
                <a:lnTo>
                  <a:pt x="556889" y="929192"/>
                </a:lnTo>
                <a:lnTo>
                  <a:pt x="561380" y="928134"/>
                </a:lnTo>
                <a:lnTo>
                  <a:pt x="569041" y="926546"/>
                </a:lnTo>
                <a:lnTo>
                  <a:pt x="575646" y="924958"/>
                </a:lnTo>
                <a:lnTo>
                  <a:pt x="581457" y="923105"/>
                </a:lnTo>
                <a:lnTo>
                  <a:pt x="586213" y="920723"/>
                </a:lnTo>
                <a:lnTo>
                  <a:pt x="590440" y="918606"/>
                </a:lnTo>
                <a:lnTo>
                  <a:pt x="593610" y="916224"/>
                </a:lnTo>
                <a:lnTo>
                  <a:pt x="596516" y="914107"/>
                </a:lnTo>
                <a:lnTo>
                  <a:pt x="598365" y="911990"/>
                </a:lnTo>
                <a:lnTo>
                  <a:pt x="599950" y="910137"/>
                </a:lnTo>
                <a:lnTo>
                  <a:pt x="601535" y="908020"/>
                </a:lnTo>
                <a:lnTo>
                  <a:pt x="602328" y="906167"/>
                </a:lnTo>
                <a:lnTo>
                  <a:pt x="603120" y="904050"/>
                </a:lnTo>
                <a:lnTo>
                  <a:pt x="603913" y="901932"/>
                </a:lnTo>
                <a:lnTo>
                  <a:pt x="604177" y="899551"/>
                </a:lnTo>
                <a:lnTo>
                  <a:pt x="604441" y="897169"/>
                </a:lnTo>
                <a:lnTo>
                  <a:pt x="604705" y="894522"/>
                </a:lnTo>
                <a:lnTo>
                  <a:pt x="604441" y="890023"/>
                </a:lnTo>
                <a:lnTo>
                  <a:pt x="603648" y="885259"/>
                </a:lnTo>
                <a:lnTo>
                  <a:pt x="602063" y="880760"/>
                </a:lnTo>
                <a:lnTo>
                  <a:pt x="599950" y="876261"/>
                </a:lnTo>
                <a:lnTo>
                  <a:pt x="597837" y="872555"/>
                </a:lnTo>
                <a:lnTo>
                  <a:pt x="595195" y="869380"/>
                </a:lnTo>
                <a:lnTo>
                  <a:pt x="593081" y="866998"/>
                </a:lnTo>
                <a:lnTo>
                  <a:pt x="590704" y="865410"/>
                </a:lnTo>
                <a:lnTo>
                  <a:pt x="590175" y="865145"/>
                </a:lnTo>
                <a:lnTo>
                  <a:pt x="587798" y="864086"/>
                </a:lnTo>
                <a:lnTo>
                  <a:pt x="577231" y="859852"/>
                </a:lnTo>
                <a:lnTo>
                  <a:pt x="561908" y="854559"/>
                </a:lnTo>
                <a:lnTo>
                  <a:pt x="542887" y="848207"/>
                </a:lnTo>
                <a:lnTo>
                  <a:pt x="520696" y="840796"/>
                </a:lnTo>
                <a:lnTo>
                  <a:pt x="495599" y="832327"/>
                </a:lnTo>
                <a:lnTo>
                  <a:pt x="468125" y="822800"/>
                </a:lnTo>
                <a:lnTo>
                  <a:pt x="438801" y="811684"/>
                </a:lnTo>
                <a:lnTo>
                  <a:pt x="423479" y="805862"/>
                </a:lnTo>
                <a:lnTo>
                  <a:pt x="407628" y="799774"/>
                </a:lnTo>
                <a:lnTo>
                  <a:pt x="391777" y="792893"/>
                </a:lnTo>
                <a:lnTo>
                  <a:pt x="375398" y="786012"/>
                </a:lnTo>
                <a:lnTo>
                  <a:pt x="358755" y="778602"/>
                </a:lnTo>
                <a:lnTo>
                  <a:pt x="342376" y="770927"/>
                </a:lnTo>
                <a:lnTo>
                  <a:pt x="325468" y="762987"/>
                </a:lnTo>
                <a:lnTo>
                  <a:pt x="308297" y="754253"/>
                </a:lnTo>
                <a:lnTo>
                  <a:pt x="291653" y="745255"/>
                </a:lnTo>
                <a:lnTo>
                  <a:pt x="274482" y="735992"/>
                </a:lnTo>
                <a:lnTo>
                  <a:pt x="257574" y="725670"/>
                </a:lnTo>
                <a:lnTo>
                  <a:pt x="240667" y="715613"/>
                </a:lnTo>
                <a:lnTo>
                  <a:pt x="224024" y="704762"/>
                </a:lnTo>
                <a:lnTo>
                  <a:pt x="207380" y="693382"/>
                </a:lnTo>
                <a:lnTo>
                  <a:pt x="191001" y="681472"/>
                </a:lnTo>
                <a:lnTo>
                  <a:pt x="174887" y="669033"/>
                </a:lnTo>
                <a:lnTo>
                  <a:pt x="164319" y="660564"/>
                </a:lnTo>
                <a:lnTo>
                  <a:pt x="154016" y="651566"/>
                </a:lnTo>
                <a:lnTo>
                  <a:pt x="143449" y="642568"/>
                </a:lnTo>
                <a:lnTo>
                  <a:pt x="133410" y="633305"/>
                </a:lnTo>
                <a:lnTo>
                  <a:pt x="123636" y="623512"/>
                </a:lnTo>
                <a:lnTo>
                  <a:pt x="113861" y="613720"/>
                </a:lnTo>
                <a:lnTo>
                  <a:pt x="104351" y="603663"/>
                </a:lnTo>
                <a:lnTo>
                  <a:pt x="95105" y="593076"/>
                </a:lnTo>
                <a:lnTo>
                  <a:pt x="86122" y="582225"/>
                </a:lnTo>
                <a:lnTo>
                  <a:pt x="77405" y="571374"/>
                </a:lnTo>
                <a:lnTo>
                  <a:pt x="68951" y="559994"/>
                </a:lnTo>
                <a:lnTo>
                  <a:pt x="60761" y="548349"/>
                </a:lnTo>
                <a:lnTo>
                  <a:pt x="52836" y="536440"/>
                </a:lnTo>
                <a:lnTo>
                  <a:pt x="45439" y="524001"/>
                </a:lnTo>
                <a:lnTo>
                  <a:pt x="38306" y="511562"/>
                </a:lnTo>
                <a:lnTo>
                  <a:pt x="31702" y="498594"/>
                </a:lnTo>
                <a:lnTo>
                  <a:pt x="27739" y="490389"/>
                </a:lnTo>
                <a:lnTo>
                  <a:pt x="24041" y="482185"/>
                </a:lnTo>
                <a:lnTo>
                  <a:pt x="20606" y="473451"/>
                </a:lnTo>
                <a:lnTo>
                  <a:pt x="17700" y="464717"/>
                </a:lnTo>
                <a:lnTo>
                  <a:pt x="14794" y="455719"/>
                </a:lnTo>
                <a:lnTo>
                  <a:pt x="12417" y="446456"/>
                </a:lnTo>
                <a:lnTo>
                  <a:pt x="10039" y="437193"/>
                </a:lnTo>
                <a:lnTo>
                  <a:pt x="7926" y="427665"/>
                </a:lnTo>
                <a:lnTo>
                  <a:pt x="6076" y="418137"/>
                </a:lnTo>
                <a:lnTo>
                  <a:pt x="4491" y="408345"/>
                </a:lnTo>
                <a:lnTo>
                  <a:pt x="3170" y="398553"/>
                </a:lnTo>
                <a:lnTo>
                  <a:pt x="1850" y="388761"/>
                </a:lnTo>
                <a:lnTo>
                  <a:pt x="1057" y="378439"/>
                </a:lnTo>
                <a:lnTo>
                  <a:pt x="529" y="368382"/>
                </a:lnTo>
                <a:lnTo>
                  <a:pt x="264" y="358060"/>
                </a:lnTo>
                <a:lnTo>
                  <a:pt x="0" y="348003"/>
                </a:lnTo>
                <a:lnTo>
                  <a:pt x="264" y="332653"/>
                </a:lnTo>
                <a:lnTo>
                  <a:pt x="1057" y="317832"/>
                </a:lnTo>
                <a:lnTo>
                  <a:pt x="2378" y="302747"/>
                </a:lnTo>
                <a:lnTo>
                  <a:pt x="4491" y="287926"/>
                </a:lnTo>
                <a:lnTo>
                  <a:pt x="6869" y="272840"/>
                </a:lnTo>
                <a:lnTo>
                  <a:pt x="10039" y="258019"/>
                </a:lnTo>
                <a:lnTo>
                  <a:pt x="11888" y="250874"/>
                </a:lnTo>
                <a:lnTo>
                  <a:pt x="14002" y="243463"/>
                </a:lnTo>
                <a:lnTo>
                  <a:pt x="15851" y="236053"/>
                </a:lnTo>
                <a:lnTo>
                  <a:pt x="18493" y="228907"/>
                </a:lnTo>
                <a:lnTo>
                  <a:pt x="20606" y="221761"/>
                </a:lnTo>
                <a:lnTo>
                  <a:pt x="23512" y="214880"/>
                </a:lnTo>
                <a:lnTo>
                  <a:pt x="26418" y="207734"/>
                </a:lnTo>
                <a:lnTo>
                  <a:pt x="29324" y="200853"/>
                </a:lnTo>
                <a:lnTo>
                  <a:pt x="32494" y="193972"/>
                </a:lnTo>
                <a:lnTo>
                  <a:pt x="36193" y="187356"/>
                </a:lnTo>
                <a:lnTo>
                  <a:pt x="39363" y="180475"/>
                </a:lnTo>
                <a:lnTo>
                  <a:pt x="43326" y="174123"/>
                </a:lnTo>
                <a:lnTo>
                  <a:pt x="47552" y="167506"/>
                </a:lnTo>
                <a:lnTo>
                  <a:pt x="51779" y="161155"/>
                </a:lnTo>
                <a:lnTo>
                  <a:pt x="56270" y="155332"/>
                </a:lnTo>
                <a:lnTo>
                  <a:pt x="60761" y="148980"/>
                </a:lnTo>
                <a:lnTo>
                  <a:pt x="65781" y="143422"/>
                </a:lnTo>
                <a:lnTo>
                  <a:pt x="70800" y="137865"/>
                </a:lnTo>
                <a:lnTo>
                  <a:pt x="76348" y="132307"/>
                </a:lnTo>
                <a:lnTo>
                  <a:pt x="81896" y="126749"/>
                </a:lnTo>
                <a:lnTo>
                  <a:pt x="89557" y="120397"/>
                </a:lnTo>
                <a:lnTo>
                  <a:pt x="98011" y="114045"/>
                </a:lnTo>
                <a:lnTo>
                  <a:pt x="106728" y="108223"/>
                </a:lnTo>
                <a:lnTo>
                  <a:pt x="115710" y="102930"/>
                </a:lnTo>
                <a:lnTo>
                  <a:pt x="124957" y="98166"/>
                </a:lnTo>
                <a:lnTo>
                  <a:pt x="134731" y="93931"/>
                </a:lnTo>
                <a:lnTo>
                  <a:pt x="139751" y="92079"/>
                </a:lnTo>
                <a:lnTo>
                  <a:pt x="145034" y="90226"/>
                </a:lnTo>
                <a:lnTo>
                  <a:pt x="150318" y="88638"/>
                </a:lnTo>
                <a:lnTo>
                  <a:pt x="155601" y="87315"/>
                </a:lnTo>
                <a:lnTo>
                  <a:pt x="163527" y="85198"/>
                </a:lnTo>
                <a:lnTo>
                  <a:pt x="170924" y="83874"/>
                </a:lnTo>
                <a:lnTo>
                  <a:pt x="178849" y="82551"/>
                </a:lnTo>
                <a:lnTo>
                  <a:pt x="186510" y="81228"/>
                </a:lnTo>
                <a:lnTo>
                  <a:pt x="193907" y="80434"/>
                </a:lnTo>
                <a:lnTo>
                  <a:pt x="201304" y="79640"/>
                </a:lnTo>
                <a:lnTo>
                  <a:pt x="208966" y="79375"/>
                </a:lnTo>
                <a:close/>
                <a:moveTo>
                  <a:pt x="1713004" y="79375"/>
                </a:moveTo>
                <a:lnTo>
                  <a:pt x="1722007" y="79375"/>
                </a:lnTo>
                <a:lnTo>
                  <a:pt x="1729156" y="79375"/>
                </a:lnTo>
                <a:lnTo>
                  <a:pt x="1736570" y="79640"/>
                </a:lnTo>
                <a:lnTo>
                  <a:pt x="1743984" y="80434"/>
                </a:lnTo>
                <a:lnTo>
                  <a:pt x="1751398" y="81228"/>
                </a:lnTo>
                <a:lnTo>
                  <a:pt x="1759077" y="82551"/>
                </a:lnTo>
                <a:lnTo>
                  <a:pt x="1767021" y="83874"/>
                </a:lnTo>
                <a:lnTo>
                  <a:pt x="1774699" y="85198"/>
                </a:lnTo>
                <a:lnTo>
                  <a:pt x="1782643" y="87315"/>
                </a:lnTo>
                <a:lnTo>
                  <a:pt x="1787674" y="88638"/>
                </a:lnTo>
                <a:lnTo>
                  <a:pt x="1792970" y="90226"/>
                </a:lnTo>
                <a:lnTo>
                  <a:pt x="1798001" y="92079"/>
                </a:lnTo>
                <a:lnTo>
                  <a:pt x="1803031" y="93931"/>
                </a:lnTo>
                <a:lnTo>
                  <a:pt x="1813093" y="98166"/>
                </a:lnTo>
                <a:lnTo>
                  <a:pt x="1822626" y="102930"/>
                </a:lnTo>
                <a:lnTo>
                  <a:pt x="1831628" y="108223"/>
                </a:lnTo>
                <a:lnTo>
                  <a:pt x="1840366" y="114045"/>
                </a:lnTo>
                <a:lnTo>
                  <a:pt x="1848310" y="120397"/>
                </a:lnTo>
                <a:lnTo>
                  <a:pt x="1856253" y="126749"/>
                </a:lnTo>
                <a:lnTo>
                  <a:pt x="1863667" y="134159"/>
                </a:lnTo>
                <a:lnTo>
                  <a:pt x="1870817" y="141570"/>
                </a:lnTo>
                <a:lnTo>
                  <a:pt x="1877436" y="148980"/>
                </a:lnTo>
                <a:lnTo>
                  <a:pt x="1883526" y="157185"/>
                </a:lnTo>
                <a:lnTo>
                  <a:pt x="1889352" y="165389"/>
                </a:lnTo>
                <a:lnTo>
                  <a:pt x="1894912" y="174123"/>
                </a:lnTo>
                <a:lnTo>
                  <a:pt x="1899943" y="182856"/>
                </a:lnTo>
                <a:lnTo>
                  <a:pt x="1904709" y="191855"/>
                </a:lnTo>
                <a:lnTo>
                  <a:pt x="1908946" y="200853"/>
                </a:lnTo>
                <a:lnTo>
                  <a:pt x="1913182" y="210116"/>
                </a:lnTo>
                <a:lnTo>
                  <a:pt x="1916625" y="219379"/>
                </a:lnTo>
                <a:lnTo>
                  <a:pt x="1920067" y="228907"/>
                </a:lnTo>
                <a:lnTo>
                  <a:pt x="1923244" y="238435"/>
                </a:lnTo>
                <a:lnTo>
                  <a:pt x="1925627" y="248227"/>
                </a:lnTo>
                <a:lnTo>
                  <a:pt x="1928275" y="258019"/>
                </a:lnTo>
                <a:lnTo>
                  <a:pt x="1930393" y="267812"/>
                </a:lnTo>
                <a:lnTo>
                  <a:pt x="1932512" y="277604"/>
                </a:lnTo>
                <a:lnTo>
                  <a:pt x="1933836" y="287926"/>
                </a:lnTo>
                <a:lnTo>
                  <a:pt x="1935160" y="297983"/>
                </a:lnTo>
                <a:lnTo>
                  <a:pt x="1936483" y="307775"/>
                </a:lnTo>
                <a:lnTo>
                  <a:pt x="1937278" y="317832"/>
                </a:lnTo>
                <a:lnTo>
                  <a:pt x="1937807" y="327889"/>
                </a:lnTo>
                <a:lnTo>
                  <a:pt x="1938337" y="337946"/>
                </a:lnTo>
                <a:lnTo>
                  <a:pt x="1938337" y="348003"/>
                </a:lnTo>
                <a:lnTo>
                  <a:pt x="1938337" y="358060"/>
                </a:lnTo>
                <a:lnTo>
                  <a:pt x="1937807" y="368382"/>
                </a:lnTo>
                <a:lnTo>
                  <a:pt x="1937278" y="378439"/>
                </a:lnTo>
                <a:lnTo>
                  <a:pt x="1936483" y="388760"/>
                </a:lnTo>
                <a:lnTo>
                  <a:pt x="1935160" y="398553"/>
                </a:lnTo>
                <a:lnTo>
                  <a:pt x="1933836" y="408345"/>
                </a:lnTo>
                <a:lnTo>
                  <a:pt x="1932512" y="418137"/>
                </a:lnTo>
                <a:lnTo>
                  <a:pt x="1930393" y="427665"/>
                </a:lnTo>
                <a:lnTo>
                  <a:pt x="1928540" y="437193"/>
                </a:lnTo>
                <a:lnTo>
                  <a:pt x="1925892" y="446456"/>
                </a:lnTo>
                <a:lnTo>
                  <a:pt x="1923509" y="455719"/>
                </a:lnTo>
                <a:lnTo>
                  <a:pt x="1920596" y="464717"/>
                </a:lnTo>
                <a:lnTo>
                  <a:pt x="1917684" y="473451"/>
                </a:lnTo>
                <a:lnTo>
                  <a:pt x="1914241" y="482185"/>
                </a:lnTo>
                <a:lnTo>
                  <a:pt x="1910535" y="490389"/>
                </a:lnTo>
                <a:lnTo>
                  <a:pt x="1906563" y="498593"/>
                </a:lnTo>
                <a:lnTo>
                  <a:pt x="1901267" y="509180"/>
                </a:lnTo>
                <a:lnTo>
                  <a:pt x="1895442" y="519502"/>
                </a:lnTo>
                <a:lnTo>
                  <a:pt x="1889352" y="529823"/>
                </a:lnTo>
                <a:lnTo>
                  <a:pt x="1883262" y="539616"/>
                </a:lnTo>
                <a:lnTo>
                  <a:pt x="1876907" y="549143"/>
                </a:lnTo>
                <a:lnTo>
                  <a:pt x="1870287" y="558671"/>
                </a:lnTo>
                <a:lnTo>
                  <a:pt x="1863403" y="567934"/>
                </a:lnTo>
                <a:lnTo>
                  <a:pt x="1856253" y="576932"/>
                </a:lnTo>
                <a:lnTo>
                  <a:pt x="1849369" y="585931"/>
                </a:lnTo>
                <a:lnTo>
                  <a:pt x="1841955" y="594664"/>
                </a:lnTo>
                <a:lnTo>
                  <a:pt x="1834276" y="603133"/>
                </a:lnTo>
                <a:lnTo>
                  <a:pt x="1826597" y="611338"/>
                </a:lnTo>
                <a:lnTo>
                  <a:pt x="1818654" y="619542"/>
                </a:lnTo>
                <a:lnTo>
                  <a:pt x="1810710" y="627482"/>
                </a:lnTo>
                <a:lnTo>
                  <a:pt x="1802502" y="635422"/>
                </a:lnTo>
                <a:lnTo>
                  <a:pt x="1794294" y="642832"/>
                </a:lnTo>
                <a:lnTo>
                  <a:pt x="1786085" y="650243"/>
                </a:lnTo>
                <a:lnTo>
                  <a:pt x="1777612" y="657653"/>
                </a:lnTo>
                <a:lnTo>
                  <a:pt x="1768874" y="664534"/>
                </a:lnTo>
                <a:lnTo>
                  <a:pt x="1760136" y="671680"/>
                </a:lnTo>
                <a:lnTo>
                  <a:pt x="1751398" y="678296"/>
                </a:lnTo>
                <a:lnTo>
                  <a:pt x="1742660" y="684648"/>
                </a:lnTo>
                <a:lnTo>
                  <a:pt x="1724655" y="697352"/>
                </a:lnTo>
                <a:lnTo>
                  <a:pt x="1706385" y="709526"/>
                </a:lnTo>
                <a:lnTo>
                  <a:pt x="1688114" y="720906"/>
                </a:lnTo>
                <a:lnTo>
                  <a:pt x="1669844" y="732022"/>
                </a:lnTo>
                <a:lnTo>
                  <a:pt x="1651309" y="742344"/>
                </a:lnTo>
                <a:lnTo>
                  <a:pt x="1632774" y="752136"/>
                </a:lnTo>
                <a:lnTo>
                  <a:pt x="1614504" y="761664"/>
                </a:lnTo>
                <a:lnTo>
                  <a:pt x="1596234" y="770397"/>
                </a:lnTo>
                <a:lnTo>
                  <a:pt x="1577964" y="778866"/>
                </a:lnTo>
                <a:lnTo>
                  <a:pt x="1559958" y="786806"/>
                </a:lnTo>
                <a:lnTo>
                  <a:pt x="1542217" y="794217"/>
                </a:lnTo>
                <a:lnTo>
                  <a:pt x="1525271" y="801362"/>
                </a:lnTo>
                <a:lnTo>
                  <a:pt x="1508060" y="807979"/>
                </a:lnTo>
                <a:lnTo>
                  <a:pt x="1491379" y="814331"/>
                </a:lnTo>
                <a:lnTo>
                  <a:pt x="1475756" y="820153"/>
                </a:lnTo>
                <a:lnTo>
                  <a:pt x="1445306" y="830739"/>
                </a:lnTo>
                <a:lnTo>
                  <a:pt x="1417768" y="840532"/>
                </a:lnTo>
                <a:lnTo>
                  <a:pt x="1393673" y="848207"/>
                </a:lnTo>
                <a:lnTo>
                  <a:pt x="1370636" y="856147"/>
                </a:lnTo>
                <a:lnTo>
                  <a:pt x="1361369" y="859323"/>
                </a:lnTo>
                <a:lnTo>
                  <a:pt x="1353955" y="861969"/>
                </a:lnTo>
                <a:lnTo>
                  <a:pt x="1348394" y="864616"/>
                </a:lnTo>
                <a:lnTo>
                  <a:pt x="1346276" y="865674"/>
                </a:lnTo>
                <a:lnTo>
                  <a:pt x="1343893" y="866998"/>
                </a:lnTo>
                <a:lnTo>
                  <a:pt x="1341775" y="869380"/>
                </a:lnTo>
                <a:lnTo>
                  <a:pt x="1339127" y="872555"/>
                </a:lnTo>
                <a:lnTo>
                  <a:pt x="1337009" y="876261"/>
                </a:lnTo>
                <a:lnTo>
                  <a:pt x="1334890" y="880760"/>
                </a:lnTo>
                <a:lnTo>
                  <a:pt x="1333566" y="885259"/>
                </a:lnTo>
                <a:lnTo>
                  <a:pt x="1332507" y="890023"/>
                </a:lnTo>
                <a:lnTo>
                  <a:pt x="1332242" y="894522"/>
                </a:lnTo>
                <a:lnTo>
                  <a:pt x="1332507" y="897169"/>
                </a:lnTo>
                <a:lnTo>
                  <a:pt x="1332772" y="899551"/>
                </a:lnTo>
                <a:lnTo>
                  <a:pt x="1333302" y="901932"/>
                </a:lnTo>
                <a:lnTo>
                  <a:pt x="1333831" y="904050"/>
                </a:lnTo>
                <a:lnTo>
                  <a:pt x="1334625" y="906167"/>
                </a:lnTo>
                <a:lnTo>
                  <a:pt x="1335685" y="908020"/>
                </a:lnTo>
                <a:lnTo>
                  <a:pt x="1337273" y="910137"/>
                </a:lnTo>
                <a:lnTo>
                  <a:pt x="1338597" y="911990"/>
                </a:lnTo>
                <a:lnTo>
                  <a:pt x="1340716" y="914107"/>
                </a:lnTo>
                <a:lnTo>
                  <a:pt x="1343363" y="916224"/>
                </a:lnTo>
                <a:lnTo>
                  <a:pt x="1346806" y="918606"/>
                </a:lnTo>
                <a:lnTo>
                  <a:pt x="1350777" y="920723"/>
                </a:lnTo>
                <a:lnTo>
                  <a:pt x="1355544" y="923105"/>
                </a:lnTo>
                <a:lnTo>
                  <a:pt x="1361369" y="924958"/>
                </a:lnTo>
                <a:lnTo>
                  <a:pt x="1367988" y="926546"/>
                </a:lnTo>
                <a:lnTo>
                  <a:pt x="1375932" y="928134"/>
                </a:lnTo>
                <a:lnTo>
                  <a:pt x="1380169" y="929192"/>
                </a:lnTo>
                <a:lnTo>
                  <a:pt x="1384405" y="930251"/>
                </a:lnTo>
                <a:lnTo>
                  <a:pt x="1388377" y="932368"/>
                </a:lnTo>
                <a:lnTo>
                  <a:pt x="1392084" y="934221"/>
                </a:lnTo>
                <a:lnTo>
                  <a:pt x="1395261" y="936867"/>
                </a:lnTo>
                <a:lnTo>
                  <a:pt x="1398704" y="939514"/>
                </a:lnTo>
                <a:lnTo>
                  <a:pt x="1401616" y="942690"/>
                </a:lnTo>
                <a:lnTo>
                  <a:pt x="1403999" y="946130"/>
                </a:lnTo>
                <a:lnTo>
                  <a:pt x="1406382" y="949306"/>
                </a:lnTo>
                <a:lnTo>
                  <a:pt x="1408236" y="953276"/>
                </a:lnTo>
                <a:lnTo>
                  <a:pt x="1410089" y="957246"/>
                </a:lnTo>
                <a:lnTo>
                  <a:pt x="1411149" y="961481"/>
                </a:lnTo>
                <a:lnTo>
                  <a:pt x="1411943" y="965980"/>
                </a:lnTo>
                <a:lnTo>
                  <a:pt x="1412472" y="970214"/>
                </a:lnTo>
                <a:lnTo>
                  <a:pt x="1412472" y="974713"/>
                </a:lnTo>
                <a:lnTo>
                  <a:pt x="1411943" y="979477"/>
                </a:lnTo>
                <a:lnTo>
                  <a:pt x="1411149" y="983977"/>
                </a:lnTo>
                <a:lnTo>
                  <a:pt x="1410089" y="988211"/>
                </a:lnTo>
                <a:lnTo>
                  <a:pt x="1408236" y="992446"/>
                </a:lnTo>
                <a:lnTo>
                  <a:pt x="1406382" y="996415"/>
                </a:lnTo>
                <a:lnTo>
                  <a:pt x="1403735" y="999591"/>
                </a:lnTo>
                <a:lnTo>
                  <a:pt x="1401351" y="1003032"/>
                </a:lnTo>
                <a:lnTo>
                  <a:pt x="1398439" y="1006208"/>
                </a:lnTo>
                <a:lnTo>
                  <a:pt x="1394997" y="1008854"/>
                </a:lnTo>
                <a:lnTo>
                  <a:pt x="1391819" y="1011236"/>
                </a:lnTo>
                <a:lnTo>
                  <a:pt x="1388112" y="1013354"/>
                </a:lnTo>
                <a:lnTo>
                  <a:pt x="1384140" y="1015206"/>
                </a:lnTo>
                <a:lnTo>
                  <a:pt x="1380169" y="1016265"/>
                </a:lnTo>
                <a:lnTo>
                  <a:pt x="1375932" y="1017059"/>
                </a:lnTo>
                <a:lnTo>
                  <a:pt x="1371695" y="1017588"/>
                </a:lnTo>
                <a:lnTo>
                  <a:pt x="1367459" y="1017588"/>
                </a:lnTo>
                <a:lnTo>
                  <a:pt x="1362958" y="1017323"/>
                </a:lnTo>
                <a:lnTo>
                  <a:pt x="1356338" y="1016000"/>
                </a:lnTo>
                <a:lnTo>
                  <a:pt x="1349718" y="1014942"/>
                </a:lnTo>
                <a:lnTo>
                  <a:pt x="1343363" y="1013089"/>
                </a:lnTo>
                <a:lnTo>
                  <a:pt x="1337273" y="1011501"/>
                </a:lnTo>
                <a:lnTo>
                  <a:pt x="1330918" y="1009119"/>
                </a:lnTo>
                <a:lnTo>
                  <a:pt x="1325093" y="1007266"/>
                </a:lnTo>
                <a:lnTo>
                  <a:pt x="1319533" y="1004620"/>
                </a:lnTo>
                <a:lnTo>
                  <a:pt x="1313972" y="1002238"/>
                </a:lnTo>
                <a:lnTo>
                  <a:pt x="1308147" y="999327"/>
                </a:lnTo>
                <a:lnTo>
                  <a:pt x="1303116" y="996415"/>
                </a:lnTo>
                <a:lnTo>
                  <a:pt x="1298085" y="992975"/>
                </a:lnTo>
                <a:lnTo>
                  <a:pt x="1293319" y="989534"/>
                </a:lnTo>
                <a:lnTo>
                  <a:pt x="1288553" y="985829"/>
                </a:lnTo>
                <a:lnTo>
                  <a:pt x="1284316" y="982389"/>
                </a:lnTo>
                <a:lnTo>
                  <a:pt x="1280080" y="978154"/>
                </a:lnTo>
                <a:lnTo>
                  <a:pt x="1276108" y="973920"/>
                </a:lnTo>
                <a:lnTo>
                  <a:pt x="1272136" y="969685"/>
                </a:lnTo>
                <a:lnTo>
                  <a:pt x="1268959" y="965186"/>
                </a:lnTo>
                <a:lnTo>
                  <a:pt x="1265516" y="960422"/>
                </a:lnTo>
                <a:lnTo>
                  <a:pt x="1262604" y="955658"/>
                </a:lnTo>
                <a:lnTo>
                  <a:pt x="1259956" y="950894"/>
                </a:lnTo>
                <a:lnTo>
                  <a:pt x="1257308" y="945866"/>
                </a:lnTo>
                <a:lnTo>
                  <a:pt x="1255190" y="941102"/>
                </a:lnTo>
                <a:lnTo>
                  <a:pt x="1253071" y="935544"/>
                </a:lnTo>
                <a:lnTo>
                  <a:pt x="1251483" y="930516"/>
                </a:lnTo>
                <a:lnTo>
                  <a:pt x="1250159" y="925487"/>
                </a:lnTo>
                <a:lnTo>
                  <a:pt x="1248570" y="920194"/>
                </a:lnTo>
                <a:lnTo>
                  <a:pt x="1247776" y="915165"/>
                </a:lnTo>
                <a:lnTo>
                  <a:pt x="1246981" y="909872"/>
                </a:lnTo>
                <a:lnTo>
                  <a:pt x="1246452" y="904844"/>
                </a:lnTo>
                <a:lnTo>
                  <a:pt x="1246187" y="899551"/>
                </a:lnTo>
                <a:lnTo>
                  <a:pt x="1246187" y="894522"/>
                </a:lnTo>
                <a:lnTo>
                  <a:pt x="1246452" y="886318"/>
                </a:lnTo>
                <a:lnTo>
                  <a:pt x="1247246" y="878378"/>
                </a:lnTo>
                <a:lnTo>
                  <a:pt x="1248305" y="870174"/>
                </a:lnTo>
                <a:lnTo>
                  <a:pt x="1250159" y="862498"/>
                </a:lnTo>
                <a:lnTo>
                  <a:pt x="1252277" y="854823"/>
                </a:lnTo>
                <a:lnTo>
                  <a:pt x="1254925" y="847413"/>
                </a:lnTo>
                <a:lnTo>
                  <a:pt x="1257838" y="840003"/>
                </a:lnTo>
                <a:lnTo>
                  <a:pt x="1261280" y="833121"/>
                </a:lnTo>
                <a:lnTo>
                  <a:pt x="1264987" y="826240"/>
                </a:lnTo>
                <a:lnTo>
                  <a:pt x="1269223" y="819888"/>
                </a:lnTo>
                <a:lnTo>
                  <a:pt x="1273990" y="813801"/>
                </a:lnTo>
                <a:lnTo>
                  <a:pt x="1278756" y="807714"/>
                </a:lnTo>
                <a:lnTo>
                  <a:pt x="1284051" y="802156"/>
                </a:lnTo>
                <a:lnTo>
                  <a:pt x="1289877" y="796863"/>
                </a:lnTo>
                <a:lnTo>
                  <a:pt x="1296232" y="792099"/>
                </a:lnTo>
                <a:lnTo>
                  <a:pt x="1302851" y="787600"/>
                </a:lnTo>
                <a:lnTo>
                  <a:pt x="1306558" y="785748"/>
                </a:lnTo>
                <a:lnTo>
                  <a:pt x="1310000" y="783630"/>
                </a:lnTo>
                <a:lnTo>
                  <a:pt x="1316620" y="780454"/>
                </a:lnTo>
                <a:lnTo>
                  <a:pt x="1324034" y="777808"/>
                </a:lnTo>
                <a:lnTo>
                  <a:pt x="1331448" y="774897"/>
                </a:lnTo>
                <a:lnTo>
                  <a:pt x="1348394" y="768809"/>
                </a:lnTo>
                <a:lnTo>
                  <a:pt x="1367988" y="762193"/>
                </a:lnTo>
                <a:lnTo>
                  <a:pt x="1390230" y="755047"/>
                </a:lnTo>
                <a:lnTo>
                  <a:pt x="1414856" y="746578"/>
                </a:lnTo>
                <a:lnTo>
                  <a:pt x="1441069" y="737580"/>
                </a:lnTo>
                <a:lnTo>
                  <a:pt x="1469137" y="727258"/>
                </a:lnTo>
                <a:lnTo>
                  <a:pt x="1483965" y="721700"/>
                </a:lnTo>
                <a:lnTo>
                  <a:pt x="1498528" y="715613"/>
                </a:lnTo>
                <a:lnTo>
                  <a:pt x="1513621" y="709526"/>
                </a:lnTo>
                <a:lnTo>
                  <a:pt x="1528978" y="702645"/>
                </a:lnTo>
                <a:lnTo>
                  <a:pt x="1544336" y="696028"/>
                </a:lnTo>
                <a:lnTo>
                  <a:pt x="1559958" y="688618"/>
                </a:lnTo>
                <a:lnTo>
                  <a:pt x="1575581" y="681472"/>
                </a:lnTo>
                <a:lnTo>
                  <a:pt x="1591203" y="673532"/>
                </a:lnTo>
                <a:lnTo>
                  <a:pt x="1606825" y="665063"/>
                </a:lnTo>
                <a:lnTo>
                  <a:pt x="1622183" y="656594"/>
                </a:lnTo>
                <a:lnTo>
                  <a:pt x="1637540" y="647596"/>
                </a:lnTo>
                <a:lnTo>
                  <a:pt x="1652898" y="638333"/>
                </a:lnTo>
                <a:lnTo>
                  <a:pt x="1667726" y="628541"/>
                </a:lnTo>
                <a:lnTo>
                  <a:pt x="1682554" y="618748"/>
                </a:lnTo>
                <a:lnTo>
                  <a:pt x="1696852" y="608162"/>
                </a:lnTo>
                <a:lnTo>
                  <a:pt x="1711151" y="597311"/>
                </a:lnTo>
                <a:lnTo>
                  <a:pt x="1720154" y="589901"/>
                </a:lnTo>
                <a:lnTo>
                  <a:pt x="1729421" y="582225"/>
                </a:lnTo>
                <a:lnTo>
                  <a:pt x="1738159" y="574286"/>
                </a:lnTo>
                <a:lnTo>
                  <a:pt x="1746897" y="566611"/>
                </a:lnTo>
                <a:lnTo>
                  <a:pt x="1755370" y="558406"/>
                </a:lnTo>
                <a:lnTo>
                  <a:pt x="1763578" y="549937"/>
                </a:lnTo>
                <a:lnTo>
                  <a:pt x="1771522" y="541468"/>
                </a:lnTo>
                <a:lnTo>
                  <a:pt x="1778936" y="532734"/>
                </a:lnTo>
                <a:lnTo>
                  <a:pt x="1786615" y="523736"/>
                </a:lnTo>
                <a:lnTo>
                  <a:pt x="1793499" y="514738"/>
                </a:lnTo>
                <a:lnTo>
                  <a:pt x="1800648" y="505475"/>
                </a:lnTo>
                <a:lnTo>
                  <a:pt x="1807003" y="496212"/>
                </a:lnTo>
                <a:lnTo>
                  <a:pt x="1813623" y="486684"/>
                </a:lnTo>
                <a:lnTo>
                  <a:pt x="1819448" y="476892"/>
                </a:lnTo>
                <a:lnTo>
                  <a:pt x="1825009" y="466835"/>
                </a:lnTo>
                <a:lnTo>
                  <a:pt x="1830304" y="456778"/>
                </a:lnTo>
                <a:lnTo>
                  <a:pt x="1832952" y="452014"/>
                </a:lnTo>
                <a:lnTo>
                  <a:pt x="1835335" y="446456"/>
                </a:lnTo>
                <a:lnTo>
                  <a:pt x="1837189" y="440898"/>
                </a:lnTo>
                <a:lnTo>
                  <a:pt x="1839307" y="435076"/>
                </a:lnTo>
                <a:lnTo>
                  <a:pt x="1841161" y="428724"/>
                </a:lnTo>
                <a:lnTo>
                  <a:pt x="1843014" y="422372"/>
                </a:lnTo>
                <a:lnTo>
                  <a:pt x="1844868" y="416020"/>
                </a:lnTo>
                <a:lnTo>
                  <a:pt x="1846192" y="408874"/>
                </a:lnTo>
                <a:lnTo>
                  <a:pt x="1847515" y="401729"/>
                </a:lnTo>
                <a:lnTo>
                  <a:pt x="1848575" y="394318"/>
                </a:lnTo>
                <a:lnTo>
                  <a:pt x="1849899" y="386908"/>
                </a:lnTo>
                <a:lnTo>
                  <a:pt x="1850693" y="379497"/>
                </a:lnTo>
                <a:lnTo>
                  <a:pt x="1851487" y="371558"/>
                </a:lnTo>
                <a:lnTo>
                  <a:pt x="1851752" y="363618"/>
                </a:lnTo>
                <a:lnTo>
                  <a:pt x="1852017" y="355678"/>
                </a:lnTo>
                <a:lnTo>
                  <a:pt x="1852282" y="348003"/>
                </a:lnTo>
                <a:lnTo>
                  <a:pt x="1852017" y="336093"/>
                </a:lnTo>
                <a:lnTo>
                  <a:pt x="1851487" y="324713"/>
                </a:lnTo>
                <a:lnTo>
                  <a:pt x="1850428" y="313068"/>
                </a:lnTo>
                <a:lnTo>
                  <a:pt x="1849104" y="301953"/>
                </a:lnTo>
                <a:lnTo>
                  <a:pt x="1846986" y="290572"/>
                </a:lnTo>
                <a:lnTo>
                  <a:pt x="1844603" y="279721"/>
                </a:lnTo>
                <a:lnTo>
                  <a:pt x="1841955" y="269135"/>
                </a:lnTo>
                <a:lnTo>
                  <a:pt x="1838513" y="258549"/>
                </a:lnTo>
                <a:lnTo>
                  <a:pt x="1835335" y="248756"/>
                </a:lnTo>
                <a:lnTo>
                  <a:pt x="1831364" y="239493"/>
                </a:lnTo>
                <a:lnTo>
                  <a:pt x="1826862" y="230495"/>
                </a:lnTo>
                <a:lnTo>
                  <a:pt x="1822361" y="222290"/>
                </a:lnTo>
                <a:lnTo>
                  <a:pt x="1817330" y="214615"/>
                </a:lnTo>
                <a:lnTo>
                  <a:pt x="1811769" y="207470"/>
                </a:lnTo>
                <a:lnTo>
                  <a:pt x="1806209" y="201118"/>
                </a:lnTo>
                <a:lnTo>
                  <a:pt x="1803031" y="198207"/>
                </a:lnTo>
                <a:lnTo>
                  <a:pt x="1800384" y="195295"/>
                </a:lnTo>
                <a:lnTo>
                  <a:pt x="1796147" y="191855"/>
                </a:lnTo>
                <a:lnTo>
                  <a:pt x="1791646" y="188679"/>
                </a:lnTo>
                <a:lnTo>
                  <a:pt x="1787409" y="185503"/>
                </a:lnTo>
                <a:lnTo>
                  <a:pt x="1782643" y="182856"/>
                </a:lnTo>
                <a:lnTo>
                  <a:pt x="1777877" y="180474"/>
                </a:lnTo>
                <a:lnTo>
                  <a:pt x="1772846" y="178357"/>
                </a:lnTo>
                <a:lnTo>
                  <a:pt x="1767550" y="176240"/>
                </a:lnTo>
                <a:lnTo>
                  <a:pt x="1761725" y="174652"/>
                </a:lnTo>
                <a:lnTo>
                  <a:pt x="1751133" y="172270"/>
                </a:lnTo>
                <a:lnTo>
                  <a:pt x="1740807" y="170682"/>
                </a:lnTo>
                <a:lnTo>
                  <a:pt x="1731010" y="169623"/>
                </a:lnTo>
                <a:lnTo>
                  <a:pt x="1722007" y="169359"/>
                </a:lnTo>
                <a:lnTo>
                  <a:pt x="1716711" y="169623"/>
                </a:lnTo>
                <a:lnTo>
                  <a:pt x="1711151" y="169888"/>
                </a:lnTo>
                <a:lnTo>
                  <a:pt x="1706120" y="170417"/>
                </a:lnTo>
                <a:lnTo>
                  <a:pt x="1701354" y="170947"/>
                </a:lnTo>
                <a:lnTo>
                  <a:pt x="1696588" y="171741"/>
                </a:lnTo>
                <a:lnTo>
                  <a:pt x="1692086" y="172799"/>
                </a:lnTo>
                <a:lnTo>
                  <a:pt x="1687585" y="174387"/>
                </a:lnTo>
                <a:lnTo>
                  <a:pt x="1683084" y="175711"/>
                </a:lnTo>
                <a:lnTo>
                  <a:pt x="1678847" y="177034"/>
                </a:lnTo>
                <a:lnTo>
                  <a:pt x="1674610" y="178886"/>
                </a:lnTo>
                <a:lnTo>
                  <a:pt x="1670903" y="180739"/>
                </a:lnTo>
                <a:lnTo>
                  <a:pt x="1666932" y="182856"/>
                </a:lnTo>
                <a:lnTo>
                  <a:pt x="1659253" y="187356"/>
                </a:lnTo>
                <a:lnTo>
                  <a:pt x="1651574" y="192384"/>
                </a:lnTo>
                <a:lnTo>
                  <a:pt x="1644690" y="197942"/>
                </a:lnTo>
                <a:lnTo>
                  <a:pt x="1637805" y="203764"/>
                </a:lnTo>
                <a:lnTo>
                  <a:pt x="1631185" y="210645"/>
                </a:lnTo>
                <a:lnTo>
                  <a:pt x="1625095" y="217262"/>
                </a:lnTo>
                <a:lnTo>
                  <a:pt x="1619005" y="224937"/>
                </a:lnTo>
                <a:lnTo>
                  <a:pt x="1613445" y="232612"/>
                </a:lnTo>
                <a:lnTo>
                  <a:pt x="1608149" y="240287"/>
                </a:lnTo>
                <a:lnTo>
                  <a:pt x="1603118" y="248227"/>
                </a:lnTo>
                <a:lnTo>
                  <a:pt x="1598352" y="256431"/>
                </a:lnTo>
                <a:lnTo>
                  <a:pt x="1594115" y="264636"/>
                </a:lnTo>
                <a:lnTo>
                  <a:pt x="1589879" y="272575"/>
                </a:lnTo>
                <a:lnTo>
                  <a:pt x="1586172" y="280515"/>
                </a:lnTo>
                <a:lnTo>
                  <a:pt x="1582730" y="288455"/>
                </a:lnTo>
                <a:lnTo>
                  <a:pt x="1580082" y="295601"/>
                </a:lnTo>
                <a:lnTo>
                  <a:pt x="1574786" y="309628"/>
                </a:lnTo>
                <a:lnTo>
                  <a:pt x="1571079" y="321537"/>
                </a:lnTo>
                <a:lnTo>
                  <a:pt x="1568167" y="330800"/>
                </a:lnTo>
                <a:lnTo>
                  <a:pt x="1566578" y="336623"/>
                </a:lnTo>
                <a:lnTo>
                  <a:pt x="1566313" y="339005"/>
                </a:lnTo>
                <a:lnTo>
                  <a:pt x="1564724" y="343504"/>
                </a:lnTo>
                <a:lnTo>
                  <a:pt x="1563400" y="347738"/>
                </a:lnTo>
                <a:lnTo>
                  <a:pt x="1561547" y="351708"/>
                </a:lnTo>
                <a:lnTo>
                  <a:pt x="1559164" y="355149"/>
                </a:lnTo>
                <a:lnTo>
                  <a:pt x="1556781" y="358589"/>
                </a:lnTo>
                <a:lnTo>
                  <a:pt x="1553603" y="361765"/>
                </a:lnTo>
                <a:lnTo>
                  <a:pt x="1550426" y="364412"/>
                </a:lnTo>
                <a:lnTo>
                  <a:pt x="1547248" y="367058"/>
                </a:lnTo>
                <a:lnTo>
                  <a:pt x="1543806" y="369176"/>
                </a:lnTo>
                <a:lnTo>
                  <a:pt x="1539834" y="371028"/>
                </a:lnTo>
                <a:lnTo>
                  <a:pt x="1535863" y="372352"/>
                </a:lnTo>
                <a:lnTo>
                  <a:pt x="1531891" y="373410"/>
                </a:lnTo>
                <a:lnTo>
                  <a:pt x="1527654" y="373940"/>
                </a:lnTo>
                <a:lnTo>
                  <a:pt x="1523418" y="373940"/>
                </a:lnTo>
                <a:lnTo>
                  <a:pt x="1518916" y="373675"/>
                </a:lnTo>
                <a:lnTo>
                  <a:pt x="1514680" y="372881"/>
                </a:lnTo>
                <a:lnTo>
                  <a:pt x="1510708" y="371822"/>
                </a:lnTo>
                <a:lnTo>
                  <a:pt x="1506736" y="370234"/>
                </a:lnTo>
                <a:lnTo>
                  <a:pt x="1502764" y="368117"/>
                </a:lnTo>
                <a:lnTo>
                  <a:pt x="1499057" y="366000"/>
                </a:lnTo>
                <a:lnTo>
                  <a:pt x="1495880" y="363089"/>
                </a:lnTo>
                <a:lnTo>
                  <a:pt x="1492967" y="359913"/>
                </a:lnTo>
                <a:lnTo>
                  <a:pt x="1490055" y="357001"/>
                </a:lnTo>
                <a:lnTo>
                  <a:pt x="1487936" y="353296"/>
                </a:lnTo>
                <a:lnTo>
                  <a:pt x="1485818" y="349591"/>
                </a:lnTo>
                <a:lnTo>
                  <a:pt x="1484229" y="345621"/>
                </a:lnTo>
                <a:lnTo>
                  <a:pt x="1482641" y="341387"/>
                </a:lnTo>
                <a:lnTo>
                  <a:pt x="1481582" y="337152"/>
                </a:lnTo>
                <a:lnTo>
                  <a:pt x="1481052" y="332653"/>
                </a:lnTo>
                <a:lnTo>
                  <a:pt x="1481052" y="328154"/>
                </a:lnTo>
                <a:lnTo>
                  <a:pt x="1481317" y="323654"/>
                </a:lnTo>
                <a:lnTo>
                  <a:pt x="1482111" y="319420"/>
                </a:lnTo>
                <a:lnTo>
                  <a:pt x="1483700" y="312539"/>
                </a:lnTo>
                <a:lnTo>
                  <a:pt x="1485553" y="305922"/>
                </a:lnTo>
                <a:lnTo>
                  <a:pt x="1488201" y="296924"/>
                </a:lnTo>
                <a:lnTo>
                  <a:pt x="1491379" y="286073"/>
                </a:lnTo>
                <a:lnTo>
                  <a:pt x="1495615" y="273899"/>
                </a:lnTo>
                <a:lnTo>
                  <a:pt x="1500646" y="260401"/>
                </a:lnTo>
                <a:lnTo>
                  <a:pt x="1507001" y="245316"/>
                </a:lnTo>
                <a:lnTo>
                  <a:pt x="1513885" y="229966"/>
                </a:lnTo>
                <a:lnTo>
                  <a:pt x="1517857" y="222026"/>
                </a:lnTo>
                <a:lnTo>
                  <a:pt x="1522094" y="213821"/>
                </a:lnTo>
                <a:lnTo>
                  <a:pt x="1526860" y="205882"/>
                </a:lnTo>
                <a:lnTo>
                  <a:pt x="1531626" y="197677"/>
                </a:lnTo>
                <a:lnTo>
                  <a:pt x="1536922" y="189208"/>
                </a:lnTo>
                <a:lnTo>
                  <a:pt x="1542747" y="181004"/>
                </a:lnTo>
                <a:lnTo>
                  <a:pt x="1548572" y="172799"/>
                </a:lnTo>
                <a:lnTo>
                  <a:pt x="1554662" y="164860"/>
                </a:lnTo>
                <a:lnTo>
                  <a:pt x="1561547" y="156655"/>
                </a:lnTo>
                <a:lnTo>
                  <a:pt x="1568431" y="148715"/>
                </a:lnTo>
                <a:lnTo>
                  <a:pt x="1575845" y="141305"/>
                </a:lnTo>
                <a:lnTo>
                  <a:pt x="1583789" y="133630"/>
                </a:lnTo>
                <a:lnTo>
                  <a:pt x="1591997" y="126484"/>
                </a:lnTo>
                <a:lnTo>
                  <a:pt x="1600735" y="119603"/>
                </a:lnTo>
                <a:lnTo>
                  <a:pt x="1607090" y="115369"/>
                </a:lnTo>
                <a:lnTo>
                  <a:pt x="1613180" y="111134"/>
                </a:lnTo>
                <a:lnTo>
                  <a:pt x="1619535" y="106899"/>
                </a:lnTo>
                <a:lnTo>
                  <a:pt x="1626419" y="103194"/>
                </a:lnTo>
                <a:lnTo>
                  <a:pt x="1633304" y="99489"/>
                </a:lnTo>
                <a:lnTo>
                  <a:pt x="1640453" y="96313"/>
                </a:lnTo>
                <a:lnTo>
                  <a:pt x="1647867" y="93137"/>
                </a:lnTo>
                <a:lnTo>
                  <a:pt x="1655281" y="90226"/>
                </a:lnTo>
                <a:lnTo>
                  <a:pt x="1663225" y="87844"/>
                </a:lnTo>
                <a:lnTo>
                  <a:pt x="1671168" y="85462"/>
                </a:lnTo>
                <a:lnTo>
                  <a:pt x="1678847" y="83874"/>
                </a:lnTo>
                <a:lnTo>
                  <a:pt x="1687320" y="82286"/>
                </a:lnTo>
                <a:lnTo>
                  <a:pt x="1695793" y="80698"/>
                </a:lnTo>
                <a:lnTo>
                  <a:pt x="1704266" y="79904"/>
                </a:lnTo>
                <a:lnTo>
                  <a:pt x="1713004" y="79375"/>
                </a:lnTo>
                <a:close/>
                <a:moveTo>
                  <a:pt x="409575" y="0"/>
                </a:moveTo>
                <a:lnTo>
                  <a:pt x="1528763" y="0"/>
                </a:lnTo>
                <a:lnTo>
                  <a:pt x="1528763" y="95250"/>
                </a:lnTo>
                <a:lnTo>
                  <a:pt x="409575" y="95250"/>
                </a:lnTo>
                <a:lnTo>
                  <a:pt x="409575" y="0"/>
                </a:lnTo>
                <a:close/>
              </a:path>
            </a:pathLst>
          </a:custGeom>
          <a:solidFill>
            <a:srgbClr val="00B0F0"/>
          </a:solidFill>
          <a:ln>
            <a:solidFill>
              <a:srgbClr val="00B0F0"/>
            </a:solidFill>
          </a:ln>
        </p:spPr>
        <p:txBody>
          <a:bodyPr anchor="ctr" anchorCtr="1"/>
          <a:lstStyle/>
          <a:p>
            <a:pPr eaLnBrk="0" fontAlgn="base" hangingPunct="0">
              <a:spcBef>
                <a:spcPct val="0"/>
              </a:spcBef>
              <a:spcAft>
                <a:spcPct val="0"/>
              </a:spcAft>
            </a:pPr>
            <a:endParaRPr lang="zh-CN" altLang="en-US">
              <a:latin typeface="Calibri" panose="020F0502020204030204" pitchFamily="34" charset="0"/>
              <a:ea typeface="宋体" panose="02010600030101010101" pitchFamily="2" charset="-122"/>
            </a:endParaRPr>
          </a:p>
        </p:txBody>
      </p:sp>
      <p:sp>
        <p:nvSpPr>
          <p:cNvPr id="66" name="矩形 65"/>
          <p:cNvSpPr/>
          <p:nvPr/>
        </p:nvSpPr>
        <p:spPr>
          <a:xfrm>
            <a:off x="1128156" y="6600648"/>
            <a:ext cx="1781299" cy="2604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9" name="图片 68"/>
          <p:cNvPicPr>
            <a:picLocks noChangeAspect="1"/>
          </p:cNvPicPr>
          <p:nvPr/>
        </p:nvPicPr>
        <p:blipFill>
          <a:blip r:embed="rId3"/>
          <a:stretch>
            <a:fillRect/>
          </a:stretch>
        </p:blipFill>
        <p:spPr>
          <a:xfrm>
            <a:off x="1244710" y="6586794"/>
            <a:ext cx="1086000" cy="22628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 name="组合 83"/>
          <p:cNvGrpSpPr/>
          <p:nvPr/>
        </p:nvGrpSpPr>
        <p:grpSpPr>
          <a:xfrm>
            <a:off x="111146" y="357311"/>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842656"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方正特雅宋_GBK" panose="02000000000000000000" pitchFamily="2" charset="-122"/>
                <a:ea typeface="方正特雅宋_GBK" panose="02000000000000000000" pitchFamily="2" charset="-122"/>
              </a:rPr>
              <a:t>场景导入</a:t>
            </a:r>
            <a:endParaRPr lang="zh-CN" altLang="en-US" sz="2000" dirty="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2" name="图片 61"/>
          <p:cNvPicPr>
            <a:picLocks noChangeAspect="1"/>
          </p:cNvPicPr>
          <p:nvPr/>
        </p:nvPicPr>
        <p:blipFill>
          <a:blip r:embed="rId2"/>
          <a:stretch>
            <a:fillRect/>
          </a:stretch>
        </p:blipFill>
        <p:spPr>
          <a:xfrm>
            <a:off x="0" y="227645"/>
            <a:ext cx="698500" cy="685800"/>
          </a:xfrm>
          <a:prstGeom prst="rect">
            <a:avLst/>
          </a:prstGeom>
        </p:spPr>
      </p:pic>
      <p:sp>
        <p:nvSpPr>
          <p:cNvPr id="89" name="文本框 62"/>
          <p:cNvSpPr txBox="1"/>
          <p:nvPr/>
        </p:nvSpPr>
        <p:spPr>
          <a:xfrm>
            <a:off x="6999605" y="1550670"/>
            <a:ext cx="4065270" cy="3415030"/>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      随着城市的发展，汽车数量不断增加，随着交通压力的增大的同时，行车安全也成为都市问题，因此无人驾驶实验车辆就大量涌现出来，作为城市交通体系的一个组成部分，汽车的智能化也是交通的必然产物。</a:t>
            </a:r>
            <a:endParaRPr lang="zh-CN" altLang="en-US"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下面我们就来一起研究如何实现汽车的智能化。</a:t>
            </a:r>
            <a:endParaRPr lang="zh-CN" altLang="en-US" dirty="0">
              <a:latin typeface="微软雅黑" panose="020B0503020204020204" pitchFamily="34" charset="-122"/>
              <a:ea typeface="微软雅黑" panose="020B0503020204020204" pitchFamily="34" charset="-122"/>
            </a:endParaRPr>
          </a:p>
        </p:txBody>
      </p:sp>
      <p:sp>
        <p:nvSpPr>
          <p:cNvPr id="2" name="矩形 1"/>
          <p:cNvSpPr/>
          <p:nvPr/>
        </p:nvSpPr>
        <p:spPr>
          <a:xfrm>
            <a:off x="1128156" y="6600648"/>
            <a:ext cx="1781299" cy="2604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3" name="图片 62"/>
          <p:cNvPicPr>
            <a:picLocks noChangeAspect="1"/>
          </p:cNvPicPr>
          <p:nvPr/>
        </p:nvPicPr>
        <p:blipFill>
          <a:blip r:embed="rId3"/>
          <a:stretch>
            <a:fillRect/>
          </a:stretch>
        </p:blipFill>
        <p:spPr>
          <a:xfrm>
            <a:off x="1244710" y="6586794"/>
            <a:ext cx="1086000" cy="226286"/>
          </a:xfrm>
          <a:prstGeom prst="rect">
            <a:avLst/>
          </a:prstGeom>
        </p:spPr>
      </p:pic>
      <p:pic>
        <p:nvPicPr>
          <p:cNvPr id="3" name="现代无人驾驶汽车">
            <a:hlinkClick r:id="" action="ppaction://media"/>
          </p:cNvPr>
          <p:cNvPicPr>
            <a:picLocks noChangeAspect="1"/>
          </p:cNvPicPr>
          <p:nvPr>
            <a:videoFile r:link="rId4"/>
            <p:extLst>
              <p:ext uri="{DAA4B4D4-6D71-4841-9C94-3DE7FCFB9230}">
                <p14:media xmlns:p14="http://schemas.microsoft.com/office/powerpoint/2010/main" r:embed="rId5"/>
              </p:ext>
            </p:extLst>
          </p:nvPr>
        </p:nvPicPr>
        <p:blipFill>
          <a:blip r:embed="rId6"/>
          <a:stretch>
            <a:fillRect/>
          </a:stretch>
        </p:blipFill>
        <p:spPr>
          <a:xfrm>
            <a:off x="799465" y="1657350"/>
            <a:ext cx="5694045" cy="3201670"/>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051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 name="组合 83"/>
          <p:cNvGrpSpPr/>
          <p:nvPr/>
        </p:nvGrpSpPr>
        <p:grpSpPr>
          <a:xfrm>
            <a:off x="111146" y="357311"/>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842656"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方正特雅宋_GBK" panose="02000000000000000000" pitchFamily="2" charset="-122"/>
                <a:ea typeface="方正特雅宋_GBK" panose="02000000000000000000" pitchFamily="2" charset="-122"/>
                <a:sym typeface="+mn-ea"/>
              </a:rPr>
              <a:t>场景导入</a:t>
            </a:r>
            <a:endParaRPr lang="zh-CN" altLang="en-US" sz="200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412861" y="1210671"/>
            <a:ext cx="10618994" cy="506730"/>
          </a:xfrm>
          <a:prstGeom prst="rect">
            <a:avLst/>
          </a:prstGeom>
        </p:spPr>
        <p:txBody>
          <a:bodyPr wrap="square">
            <a:spAutoFit/>
          </a:bodyPr>
          <a:lstStyle/>
          <a:p>
            <a:pPr>
              <a:lnSpc>
                <a:spcPct val="150000"/>
              </a:lnSpc>
              <a:buFontTx/>
              <a:buNone/>
            </a:pPr>
            <a:r>
              <a:rPr lang="zh-CN" altLang="en-US" dirty="0">
                <a:latin typeface="黑体" panose="02010609060101010101" charset="-122"/>
                <a:ea typeface="黑体" panose="02010609060101010101" charset="-122"/>
                <a:cs typeface="Hiragino Sans GB W3"/>
              </a:rPr>
              <a:t>   无人驾驶具有哪些功能呢？</a:t>
            </a:r>
            <a:endParaRPr lang="zh-CN" altLang="en-US" dirty="0">
              <a:latin typeface="黑体" panose="02010609060101010101" charset="-122"/>
              <a:ea typeface="黑体" panose="02010609060101010101" charset="-122"/>
              <a:cs typeface="Hiragino Sans GB W3"/>
            </a:endParaRPr>
          </a:p>
        </p:txBody>
      </p:sp>
      <p:sp>
        <p:nvSpPr>
          <p:cNvPr id="62" name="文本框 61"/>
          <p:cNvSpPr txBox="1"/>
          <p:nvPr/>
        </p:nvSpPr>
        <p:spPr>
          <a:xfrm>
            <a:off x="1438339" y="2110913"/>
            <a:ext cx="1210588" cy="400110"/>
          </a:xfrm>
          <a:prstGeom prst="rect">
            <a:avLst/>
          </a:prstGeom>
          <a:noFill/>
          <a:ln>
            <a:noFill/>
          </a:ln>
        </p:spPr>
        <p:txBody>
          <a:bodyPr wrap="none" rtlCol="0">
            <a:spAutoFit/>
          </a:bodyPr>
          <a:lstStyle/>
          <a:p>
            <a:r>
              <a:rPr lang="zh-CN" altLang="en-US" sz="2000" dirty="0">
                <a:latin typeface="黑体" panose="02010609060101010101" charset="-122"/>
                <a:ea typeface="黑体" panose="02010609060101010101" charset="-122"/>
              </a:rPr>
              <a:t>分析问题</a:t>
            </a:r>
            <a:endParaRPr lang="zh-CN" altLang="en-US" sz="2000" dirty="0">
              <a:latin typeface="黑体" panose="02010609060101010101" charset="-122"/>
              <a:ea typeface="黑体" panose="02010609060101010101" charset="-122"/>
            </a:endParaRPr>
          </a:p>
        </p:txBody>
      </p:sp>
      <p:cxnSp>
        <p:nvCxnSpPr>
          <p:cNvPr id="63" name="直接连接符 62"/>
          <p:cNvCxnSpPr/>
          <p:nvPr/>
        </p:nvCxnSpPr>
        <p:spPr>
          <a:xfrm>
            <a:off x="913508" y="2610957"/>
            <a:ext cx="2045874" cy="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65" name="KSO_Shape"/>
          <p:cNvSpPr/>
          <p:nvPr/>
        </p:nvSpPr>
        <p:spPr bwMode="auto">
          <a:xfrm>
            <a:off x="950224" y="1984794"/>
            <a:ext cx="488463" cy="491061"/>
          </a:xfrm>
          <a:custGeom>
            <a:avLst/>
            <a:gdLst>
              <a:gd name="T0" fmla="*/ 942322 w 3841"/>
              <a:gd name="T1" fmla="*/ 1696878 h 3861"/>
              <a:gd name="T2" fmla="*/ 612206 w 3841"/>
              <a:gd name="T3" fmla="*/ 1630196 h 3861"/>
              <a:gd name="T4" fmla="*/ 0 w 3841"/>
              <a:gd name="T5" fmla="*/ 1797599 h 3861"/>
              <a:gd name="T6" fmla="*/ 282090 w 3841"/>
              <a:gd name="T7" fmla="*/ 1380724 h 3861"/>
              <a:gd name="T8" fmla="*/ 93719 w 3841"/>
              <a:gd name="T9" fmla="*/ 848206 h 3861"/>
              <a:gd name="T10" fmla="*/ 942322 w 3841"/>
              <a:gd name="T11" fmla="*/ 0 h 3861"/>
              <a:gd name="T12" fmla="*/ 1790924 w 3841"/>
              <a:gd name="T13" fmla="*/ 848206 h 3861"/>
              <a:gd name="T14" fmla="*/ 942322 w 3841"/>
              <a:gd name="T15" fmla="*/ 1696878 h 3861"/>
              <a:gd name="T16" fmla="*/ 682146 w 3841"/>
              <a:gd name="T17" fmla="*/ 1245496 h 3861"/>
              <a:gd name="T18" fmla="*/ 803375 w 3841"/>
              <a:gd name="T19" fmla="*/ 1371398 h 3861"/>
              <a:gd name="T20" fmla="*/ 956776 w 3841"/>
              <a:gd name="T21" fmla="*/ 1221248 h 3861"/>
              <a:gd name="T22" fmla="*/ 830884 w 3841"/>
              <a:gd name="T23" fmla="*/ 1092082 h 3861"/>
              <a:gd name="T24" fmla="*/ 682146 w 3841"/>
              <a:gd name="T25" fmla="*/ 1245496 h 3861"/>
              <a:gd name="T26" fmla="*/ 988948 w 3841"/>
              <a:gd name="T27" fmla="*/ 301698 h 3861"/>
              <a:gd name="T28" fmla="*/ 729705 w 3841"/>
              <a:gd name="T29" fmla="*/ 367913 h 3861"/>
              <a:gd name="T30" fmla="*/ 758613 w 3841"/>
              <a:gd name="T31" fmla="*/ 522726 h 3861"/>
              <a:gd name="T32" fmla="*/ 926002 w 3841"/>
              <a:gd name="T33" fmla="*/ 479826 h 3861"/>
              <a:gd name="T34" fmla="*/ 1015059 w 3841"/>
              <a:gd name="T35" fmla="*/ 553502 h 3861"/>
              <a:gd name="T36" fmla="*/ 892431 w 3841"/>
              <a:gd name="T37" fmla="*/ 723703 h 3861"/>
              <a:gd name="T38" fmla="*/ 752552 w 3841"/>
              <a:gd name="T39" fmla="*/ 978771 h 3861"/>
              <a:gd name="T40" fmla="*/ 747889 w 3841"/>
              <a:gd name="T41" fmla="*/ 1018406 h 3861"/>
              <a:gd name="T42" fmla="*/ 962837 w 3841"/>
              <a:gd name="T43" fmla="*/ 1018406 h 3861"/>
              <a:gd name="T44" fmla="*/ 970298 w 3841"/>
              <a:gd name="T45" fmla="*/ 981568 h 3861"/>
              <a:gd name="T46" fmla="*/ 1074741 w 3841"/>
              <a:gd name="T47" fmla="*/ 800643 h 3861"/>
              <a:gd name="T48" fmla="*/ 1242130 w 3841"/>
              <a:gd name="T49" fmla="*/ 510602 h 3861"/>
              <a:gd name="T50" fmla="*/ 988948 w 3841"/>
              <a:gd name="T51" fmla="*/ 301698 h 3861"/>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841" h="3861">
                <a:moveTo>
                  <a:pt x="2021" y="3639"/>
                </a:moveTo>
                <a:cubicBezTo>
                  <a:pt x="1770" y="3639"/>
                  <a:pt x="1531" y="3588"/>
                  <a:pt x="1313" y="3496"/>
                </a:cubicBezTo>
                <a:cubicBezTo>
                  <a:pt x="830" y="3861"/>
                  <a:pt x="0" y="3855"/>
                  <a:pt x="0" y="3855"/>
                </a:cubicBezTo>
                <a:cubicBezTo>
                  <a:pt x="0" y="3855"/>
                  <a:pt x="417" y="3566"/>
                  <a:pt x="605" y="2961"/>
                </a:cubicBezTo>
                <a:cubicBezTo>
                  <a:pt x="352" y="2648"/>
                  <a:pt x="201" y="2252"/>
                  <a:pt x="201" y="1819"/>
                </a:cubicBezTo>
                <a:cubicBezTo>
                  <a:pt x="201" y="814"/>
                  <a:pt x="1016" y="0"/>
                  <a:pt x="2021" y="0"/>
                </a:cubicBezTo>
                <a:cubicBezTo>
                  <a:pt x="3026" y="0"/>
                  <a:pt x="3841" y="814"/>
                  <a:pt x="3841" y="1819"/>
                </a:cubicBezTo>
                <a:cubicBezTo>
                  <a:pt x="3841" y="2824"/>
                  <a:pt x="3026" y="3639"/>
                  <a:pt x="2021" y="3639"/>
                </a:cubicBezTo>
                <a:close/>
                <a:moveTo>
                  <a:pt x="1463" y="2671"/>
                </a:moveTo>
                <a:cubicBezTo>
                  <a:pt x="1463" y="2826"/>
                  <a:pt x="1568" y="2941"/>
                  <a:pt x="1723" y="2941"/>
                </a:cubicBezTo>
                <a:cubicBezTo>
                  <a:pt x="1917" y="2941"/>
                  <a:pt x="2052" y="2806"/>
                  <a:pt x="2052" y="2619"/>
                </a:cubicBezTo>
                <a:cubicBezTo>
                  <a:pt x="2052" y="2457"/>
                  <a:pt x="1940" y="2342"/>
                  <a:pt x="1782" y="2342"/>
                </a:cubicBezTo>
                <a:cubicBezTo>
                  <a:pt x="1595" y="2342"/>
                  <a:pt x="1463" y="2497"/>
                  <a:pt x="1463" y="2671"/>
                </a:cubicBezTo>
                <a:close/>
                <a:moveTo>
                  <a:pt x="2121" y="647"/>
                </a:moveTo>
                <a:cubicBezTo>
                  <a:pt x="1874" y="647"/>
                  <a:pt x="1687" y="716"/>
                  <a:pt x="1565" y="789"/>
                </a:cubicBezTo>
                <a:cubicBezTo>
                  <a:pt x="1627" y="1121"/>
                  <a:pt x="1627" y="1121"/>
                  <a:pt x="1627" y="1121"/>
                </a:cubicBezTo>
                <a:cubicBezTo>
                  <a:pt x="1720" y="1065"/>
                  <a:pt x="1838" y="1029"/>
                  <a:pt x="1986" y="1029"/>
                </a:cubicBezTo>
                <a:cubicBezTo>
                  <a:pt x="2134" y="1032"/>
                  <a:pt x="2177" y="1101"/>
                  <a:pt x="2177" y="1187"/>
                </a:cubicBezTo>
                <a:cubicBezTo>
                  <a:pt x="2177" y="1302"/>
                  <a:pt x="2042" y="1414"/>
                  <a:pt x="1914" y="1552"/>
                </a:cubicBezTo>
                <a:cubicBezTo>
                  <a:pt x="1729" y="1747"/>
                  <a:pt x="1641" y="1921"/>
                  <a:pt x="1614" y="2099"/>
                </a:cubicBezTo>
                <a:cubicBezTo>
                  <a:pt x="1611" y="2125"/>
                  <a:pt x="1608" y="2155"/>
                  <a:pt x="1604" y="2184"/>
                </a:cubicBezTo>
                <a:cubicBezTo>
                  <a:pt x="2065" y="2184"/>
                  <a:pt x="2065" y="2184"/>
                  <a:pt x="2065" y="2184"/>
                </a:cubicBezTo>
                <a:cubicBezTo>
                  <a:pt x="2072" y="2155"/>
                  <a:pt x="2075" y="2128"/>
                  <a:pt x="2081" y="2105"/>
                </a:cubicBezTo>
                <a:cubicBezTo>
                  <a:pt x="2111" y="1957"/>
                  <a:pt x="2177" y="1845"/>
                  <a:pt x="2305" y="1717"/>
                </a:cubicBezTo>
                <a:cubicBezTo>
                  <a:pt x="2490" y="1526"/>
                  <a:pt x="2664" y="1358"/>
                  <a:pt x="2664" y="1095"/>
                </a:cubicBezTo>
                <a:cubicBezTo>
                  <a:pt x="2664" y="825"/>
                  <a:pt x="2437" y="647"/>
                  <a:pt x="2121" y="647"/>
                </a:cubicBezTo>
                <a:close/>
              </a:path>
            </a:pathLst>
          </a:custGeom>
          <a:solidFill>
            <a:srgbClr val="00B0F0"/>
          </a:solidFill>
          <a:ln>
            <a:solidFill>
              <a:srgbClr val="00B0F0"/>
            </a:solidFill>
          </a:ln>
        </p:spPr>
        <p:txBody>
          <a:bodyPr anchor="ctr" anchorCtr="1"/>
          <a:lstStyle/>
          <a:p>
            <a:pPr eaLnBrk="0" fontAlgn="base" hangingPunct="0">
              <a:spcBef>
                <a:spcPct val="0"/>
              </a:spcBef>
              <a:spcAft>
                <a:spcPct val="0"/>
              </a:spcAft>
            </a:pPr>
            <a:endParaRPr lang="zh-CN" altLang="en-US">
              <a:latin typeface="Calibri" panose="020F0502020204030204" pitchFamily="34" charset="0"/>
              <a:ea typeface="宋体" panose="02010600030101010101" pitchFamily="2" charset="-122"/>
            </a:endParaRPr>
          </a:p>
        </p:txBody>
      </p:sp>
      <p:pic>
        <p:nvPicPr>
          <p:cNvPr id="64" name="图片 63"/>
          <p:cNvPicPr>
            <a:picLocks noChangeAspect="1"/>
          </p:cNvPicPr>
          <p:nvPr/>
        </p:nvPicPr>
        <p:blipFill>
          <a:blip r:embed="rId2"/>
          <a:stretch>
            <a:fillRect/>
          </a:stretch>
        </p:blipFill>
        <p:spPr>
          <a:xfrm>
            <a:off x="0" y="227645"/>
            <a:ext cx="698500" cy="685800"/>
          </a:xfrm>
          <a:prstGeom prst="rect">
            <a:avLst/>
          </a:prstGeom>
        </p:spPr>
      </p:pic>
      <p:sp>
        <p:nvSpPr>
          <p:cNvPr id="10" name="矩形 9"/>
          <p:cNvSpPr/>
          <p:nvPr/>
        </p:nvSpPr>
        <p:spPr>
          <a:xfrm>
            <a:off x="1128506" y="3704316"/>
            <a:ext cx="10618994" cy="506730"/>
          </a:xfrm>
          <a:prstGeom prst="rect">
            <a:avLst/>
          </a:prstGeom>
        </p:spPr>
        <p:txBody>
          <a:bodyPr wrap="square">
            <a:spAutoFit/>
          </a:bodyPr>
          <a:lstStyle/>
          <a:p>
            <a:pPr>
              <a:lnSpc>
                <a:spcPct val="150000"/>
              </a:lnSpc>
              <a:buFontTx/>
              <a:buNone/>
            </a:pPr>
            <a:r>
              <a:rPr lang="en-US" altLang="zh-CN" dirty="0">
                <a:latin typeface="黑体" panose="02010609060101010101" charset="-122"/>
                <a:ea typeface="黑体" panose="02010609060101010101" charset="-122"/>
                <a:cs typeface="Hiragino Sans GB W3"/>
              </a:rPr>
              <a:t>   </a:t>
            </a:r>
            <a:endParaRPr lang="en-US" altLang="zh-CN" dirty="0">
              <a:latin typeface="黑体" panose="02010609060101010101" charset="-122"/>
              <a:ea typeface="黑体" panose="02010609060101010101" charset="-122"/>
              <a:cs typeface="Hiragino Sans GB W3"/>
            </a:endParaRPr>
          </a:p>
        </p:txBody>
      </p:sp>
      <p:sp>
        <p:nvSpPr>
          <p:cNvPr id="66" name="矩形 65"/>
          <p:cNvSpPr/>
          <p:nvPr/>
        </p:nvSpPr>
        <p:spPr>
          <a:xfrm>
            <a:off x="1128156" y="6600648"/>
            <a:ext cx="1781299" cy="2604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7" name="图片 66"/>
          <p:cNvPicPr>
            <a:picLocks noChangeAspect="1"/>
          </p:cNvPicPr>
          <p:nvPr/>
        </p:nvPicPr>
        <p:blipFill>
          <a:blip r:embed="rId3"/>
          <a:stretch>
            <a:fillRect/>
          </a:stretch>
        </p:blipFill>
        <p:spPr>
          <a:xfrm>
            <a:off x="1244710" y="6586794"/>
            <a:ext cx="1086000" cy="226286"/>
          </a:xfrm>
          <a:prstGeom prst="rect">
            <a:avLst/>
          </a:prstGeom>
        </p:spPr>
      </p:pic>
      <p:pic>
        <p:nvPicPr>
          <p:cNvPr id="12" name="图片 11" descr="timg"/>
          <p:cNvPicPr>
            <a:picLocks noChangeAspect="1"/>
          </p:cNvPicPr>
          <p:nvPr/>
        </p:nvPicPr>
        <p:blipFill>
          <a:blip r:embed="rId4"/>
          <a:stretch>
            <a:fillRect/>
          </a:stretch>
        </p:blipFill>
        <p:spPr>
          <a:xfrm>
            <a:off x="3492500" y="1405890"/>
            <a:ext cx="8045450" cy="421005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 name="组合 83"/>
          <p:cNvGrpSpPr/>
          <p:nvPr/>
        </p:nvGrpSpPr>
        <p:grpSpPr>
          <a:xfrm>
            <a:off x="111146" y="357311"/>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842656"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方正特雅宋_GBK" panose="02000000000000000000" pitchFamily="2" charset="-122"/>
                <a:ea typeface="方正特雅宋_GBK" panose="02000000000000000000" pitchFamily="2" charset="-122"/>
                <a:sym typeface="+mn-ea"/>
              </a:rPr>
              <a:t>场景导入</a:t>
            </a:r>
            <a:endParaRPr lang="zh-CN" altLang="en-US" sz="200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795766" y="1217021"/>
            <a:ext cx="10618994" cy="506730"/>
          </a:xfrm>
          <a:prstGeom prst="rect">
            <a:avLst/>
          </a:prstGeom>
        </p:spPr>
        <p:txBody>
          <a:bodyPr wrap="square">
            <a:spAutoFit/>
          </a:bodyPr>
          <a:lstStyle/>
          <a:p>
            <a:pPr>
              <a:lnSpc>
                <a:spcPct val="150000"/>
              </a:lnSpc>
              <a:buFontTx/>
              <a:buNone/>
            </a:pPr>
            <a:r>
              <a:rPr lang="zh-CN" altLang="en-US" dirty="0">
                <a:latin typeface="黑体" panose="02010609060101010101" charset="-122"/>
                <a:ea typeface="黑体" panose="02010609060101010101" charset="-122"/>
                <a:cs typeface="Hiragino Sans GB W3"/>
              </a:rPr>
              <a:t>  无人驾驶发展的阶段如何呢？</a:t>
            </a:r>
            <a:endParaRPr lang="zh-CN" altLang="en-US" dirty="0">
              <a:latin typeface="黑体" panose="02010609060101010101" charset="-122"/>
              <a:ea typeface="黑体" panose="02010609060101010101" charset="-122"/>
              <a:cs typeface="Hiragino Sans GB W3"/>
            </a:endParaRPr>
          </a:p>
        </p:txBody>
      </p:sp>
      <p:sp>
        <p:nvSpPr>
          <p:cNvPr id="62" name="文本框 61"/>
          <p:cNvSpPr txBox="1"/>
          <p:nvPr/>
        </p:nvSpPr>
        <p:spPr>
          <a:xfrm>
            <a:off x="1414209" y="1850563"/>
            <a:ext cx="1210588" cy="400110"/>
          </a:xfrm>
          <a:prstGeom prst="rect">
            <a:avLst/>
          </a:prstGeom>
          <a:noFill/>
          <a:ln>
            <a:noFill/>
          </a:ln>
        </p:spPr>
        <p:txBody>
          <a:bodyPr wrap="none" rtlCol="0">
            <a:spAutoFit/>
          </a:bodyPr>
          <a:lstStyle/>
          <a:p>
            <a:r>
              <a:rPr lang="zh-CN" altLang="en-US" sz="2000" dirty="0">
                <a:latin typeface="黑体" panose="02010609060101010101" charset="-122"/>
                <a:ea typeface="黑体" panose="02010609060101010101" charset="-122"/>
              </a:rPr>
              <a:t>分析问题</a:t>
            </a:r>
            <a:endParaRPr lang="zh-CN" altLang="en-US" sz="2000" dirty="0">
              <a:latin typeface="黑体" panose="02010609060101010101" charset="-122"/>
              <a:ea typeface="黑体" panose="02010609060101010101" charset="-122"/>
            </a:endParaRPr>
          </a:p>
        </p:txBody>
      </p:sp>
      <p:cxnSp>
        <p:nvCxnSpPr>
          <p:cNvPr id="63" name="直接连接符 62"/>
          <p:cNvCxnSpPr/>
          <p:nvPr/>
        </p:nvCxnSpPr>
        <p:spPr>
          <a:xfrm>
            <a:off x="764283" y="2310602"/>
            <a:ext cx="2045874" cy="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65" name="KSO_Shape"/>
          <p:cNvSpPr/>
          <p:nvPr/>
        </p:nvSpPr>
        <p:spPr bwMode="auto">
          <a:xfrm>
            <a:off x="743849" y="1759369"/>
            <a:ext cx="488463" cy="491061"/>
          </a:xfrm>
          <a:custGeom>
            <a:avLst/>
            <a:gdLst>
              <a:gd name="T0" fmla="*/ 942322 w 3841"/>
              <a:gd name="T1" fmla="*/ 1696878 h 3861"/>
              <a:gd name="T2" fmla="*/ 612206 w 3841"/>
              <a:gd name="T3" fmla="*/ 1630196 h 3861"/>
              <a:gd name="T4" fmla="*/ 0 w 3841"/>
              <a:gd name="T5" fmla="*/ 1797599 h 3861"/>
              <a:gd name="T6" fmla="*/ 282090 w 3841"/>
              <a:gd name="T7" fmla="*/ 1380724 h 3861"/>
              <a:gd name="T8" fmla="*/ 93719 w 3841"/>
              <a:gd name="T9" fmla="*/ 848206 h 3861"/>
              <a:gd name="T10" fmla="*/ 942322 w 3841"/>
              <a:gd name="T11" fmla="*/ 0 h 3861"/>
              <a:gd name="T12" fmla="*/ 1790924 w 3841"/>
              <a:gd name="T13" fmla="*/ 848206 h 3861"/>
              <a:gd name="T14" fmla="*/ 942322 w 3841"/>
              <a:gd name="T15" fmla="*/ 1696878 h 3861"/>
              <a:gd name="T16" fmla="*/ 682146 w 3841"/>
              <a:gd name="T17" fmla="*/ 1245496 h 3861"/>
              <a:gd name="T18" fmla="*/ 803375 w 3841"/>
              <a:gd name="T19" fmla="*/ 1371398 h 3861"/>
              <a:gd name="T20" fmla="*/ 956776 w 3841"/>
              <a:gd name="T21" fmla="*/ 1221248 h 3861"/>
              <a:gd name="T22" fmla="*/ 830884 w 3841"/>
              <a:gd name="T23" fmla="*/ 1092082 h 3861"/>
              <a:gd name="T24" fmla="*/ 682146 w 3841"/>
              <a:gd name="T25" fmla="*/ 1245496 h 3861"/>
              <a:gd name="T26" fmla="*/ 988948 w 3841"/>
              <a:gd name="T27" fmla="*/ 301698 h 3861"/>
              <a:gd name="T28" fmla="*/ 729705 w 3841"/>
              <a:gd name="T29" fmla="*/ 367913 h 3861"/>
              <a:gd name="T30" fmla="*/ 758613 w 3841"/>
              <a:gd name="T31" fmla="*/ 522726 h 3861"/>
              <a:gd name="T32" fmla="*/ 926002 w 3841"/>
              <a:gd name="T33" fmla="*/ 479826 h 3861"/>
              <a:gd name="T34" fmla="*/ 1015059 w 3841"/>
              <a:gd name="T35" fmla="*/ 553502 h 3861"/>
              <a:gd name="T36" fmla="*/ 892431 w 3841"/>
              <a:gd name="T37" fmla="*/ 723703 h 3861"/>
              <a:gd name="T38" fmla="*/ 752552 w 3841"/>
              <a:gd name="T39" fmla="*/ 978771 h 3861"/>
              <a:gd name="T40" fmla="*/ 747889 w 3841"/>
              <a:gd name="T41" fmla="*/ 1018406 h 3861"/>
              <a:gd name="T42" fmla="*/ 962837 w 3841"/>
              <a:gd name="T43" fmla="*/ 1018406 h 3861"/>
              <a:gd name="T44" fmla="*/ 970298 w 3841"/>
              <a:gd name="T45" fmla="*/ 981568 h 3861"/>
              <a:gd name="T46" fmla="*/ 1074741 w 3841"/>
              <a:gd name="T47" fmla="*/ 800643 h 3861"/>
              <a:gd name="T48" fmla="*/ 1242130 w 3841"/>
              <a:gd name="T49" fmla="*/ 510602 h 3861"/>
              <a:gd name="T50" fmla="*/ 988948 w 3841"/>
              <a:gd name="T51" fmla="*/ 301698 h 3861"/>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841" h="3861">
                <a:moveTo>
                  <a:pt x="2021" y="3639"/>
                </a:moveTo>
                <a:cubicBezTo>
                  <a:pt x="1770" y="3639"/>
                  <a:pt x="1531" y="3588"/>
                  <a:pt x="1313" y="3496"/>
                </a:cubicBezTo>
                <a:cubicBezTo>
                  <a:pt x="830" y="3861"/>
                  <a:pt x="0" y="3855"/>
                  <a:pt x="0" y="3855"/>
                </a:cubicBezTo>
                <a:cubicBezTo>
                  <a:pt x="0" y="3855"/>
                  <a:pt x="417" y="3566"/>
                  <a:pt x="605" y="2961"/>
                </a:cubicBezTo>
                <a:cubicBezTo>
                  <a:pt x="352" y="2648"/>
                  <a:pt x="201" y="2252"/>
                  <a:pt x="201" y="1819"/>
                </a:cubicBezTo>
                <a:cubicBezTo>
                  <a:pt x="201" y="814"/>
                  <a:pt x="1016" y="0"/>
                  <a:pt x="2021" y="0"/>
                </a:cubicBezTo>
                <a:cubicBezTo>
                  <a:pt x="3026" y="0"/>
                  <a:pt x="3841" y="814"/>
                  <a:pt x="3841" y="1819"/>
                </a:cubicBezTo>
                <a:cubicBezTo>
                  <a:pt x="3841" y="2824"/>
                  <a:pt x="3026" y="3639"/>
                  <a:pt x="2021" y="3639"/>
                </a:cubicBezTo>
                <a:close/>
                <a:moveTo>
                  <a:pt x="1463" y="2671"/>
                </a:moveTo>
                <a:cubicBezTo>
                  <a:pt x="1463" y="2826"/>
                  <a:pt x="1568" y="2941"/>
                  <a:pt x="1723" y="2941"/>
                </a:cubicBezTo>
                <a:cubicBezTo>
                  <a:pt x="1917" y="2941"/>
                  <a:pt x="2052" y="2806"/>
                  <a:pt x="2052" y="2619"/>
                </a:cubicBezTo>
                <a:cubicBezTo>
                  <a:pt x="2052" y="2457"/>
                  <a:pt x="1940" y="2342"/>
                  <a:pt x="1782" y="2342"/>
                </a:cubicBezTo>
                <a:cubicBezTo>
                  <a:pt x="1595" y="2342"/>
                  <a:pt x="1463" y="2497"/>
                  <a:pt x="1463" y="2671"/>
                </a:cubicBezTo>
                <a:close/>
                <a:moveTo>
                  <a:pt x="2121" y="647"/>
                </a:moveTo>
                <a:cubicBezTo>
                  <a:pt x="1874" y="647"/>
                  <a:pt x="1687" y="716"/>
                  <a:pt x="1565" y="789"/>
                </a:cubicBezTo>
                <a:cubicBezTo>
                  <a:pt x="1627" y="1121"/>
                  <a:pt x="1627" y="1121"/>
                  <a:pt x="1627" y="1121"/>
                </a:cubicBezTo>
                <a:cubicBezTo>
                  <a:pt x="1720" y="1065"/>
                  <a:pt x="1838" y="1029"/>
                  <a:pt x="1986" y="1029"/>
                </a:cubicBezTo>
                <a:cubicBezTo>
                  <a:pt x="2134" y="1032"/>
                  <a:pt x="2177" y="1101"/>
                  <a:pt x="2177" y="1187"/>
                </a:cubicBezTo>
                <a:cubicBezTo>
                  <a:pt x="2177" y="1302"/>
                  <a:pt x="2042" y="1414"/>
                  <a:pt x="1914" y="1552"/>
                </a:cubicBezTo>
                <a:cubicBezTo>
                  <a:pt x="1729" y="1747"/>
                  <a:pt x="1641" y="1921"/>
                  <a:pt x="1614" y="2099"/>
                </a:cubicBezTo>
                <a:cubicBezTo>
                  <a:pt x="1611" y="2125"/>
                  <a:pt x="1608" y="2155"/>
                  <a:pt x="1604" y="2184"/>
                </a:cubicBezTo>
                <a:cubicBezTo>
                  <a:pt x="2065" y="2184"/>
                  <a:pt x="2065" y="2184"/>
                  <a:pt x="2065" y="2184"/>
                </a:cubicBezTo>
                <a:cubicBezTo>
                  <a:pt x="2072" y="2155"/>
                  <a:pt x="2075" y="2128"/>
                  <a:pt x="2081" y="2105"/>
                </a:cubicBezTo>
                <a:cubicBezTo>
                  <a:pt x="2111" y="1957"/>
                  <a:pt x="2177" y="1845"/>
                  <a:pt x="2305" y="1717"/>
                </a:cubicBezTo>
                <a:cubicBezTo>
                  <a:pt x="2490" y="1526"/>
                  <a:pt x="2664" y="1358"/>
                  <a:pt x="2664" y="1095"/>
                </a:cubicBezTo>
                <a:cubicBezTo>
                  <a:pt x="2664" y="825"/>
                  <a:pt x="2437" y="647"/>
                  <a:pt x="2121" y="647"/>
                </a:cubicBezTo>
                <a:close/>
              </a:path>
            </a:pathLst>
          </a:custGeom>
          <a:solidFill>
            <a:srgbClr val="00B0F0"/>
          </a:solidFill>
          <a:ln>
            <a:solidFill>
              <a:srgbClr val="00B0F0"/>
            </a:solidFill>
          </a:ln>
        </p:spPr>
        <p:txBody>
          <a:bodyPr anchor="ctr" anchorCtr="1"/>
          <a:lstStyle/>
          <a:p>
            <a:pPr eaLnBrk="0" fontAlgn="base" hangingPunct="0">
              <a:spcBef>
                <a:spcPct val="0"/>
              </a:spcBef>
              <a:spcAft>
                <a:spcPct val="0"/>
              </a:spcAft>
            </a:pPr>
            <a:endParaRPr lang="zh-CN" altLang="en-US">
              <a:latin typeface="Calibri" panose="020F0502020204030204" pitchFamily="34" charset="0"/>
              <a:ea typeface="宋体" panose="02010600030101010101" pitchFamily="2" charset="-122"/>
            </a:endParaRPr>
          </a:p>
        </p:txBody>
      </p:sp>
      <p:pic>
        <p:nvPicPr>
          <p:cNvPr id="64" name="图片 63"/>
          <p:cNvPicPr>
            <a:picLocks noChangeAspect="1"/>
          </p:cNvPicPr>
          <p:nvPr/>
        </p:nvPicPr>
        <p:blipFill>
          <a:blip r:embed="rId2"/>
          <a:stretch>
            <a:fillRect/>
          </a:stretch>
        </p:blipFill>
        <p:spPr>
          <a:xfrm>
            <a:off x="0" y="227645"/>
            <a:ext cx="698500" cy="685800"/>
          </a:xfrm>
          <a:prstGeom prst="rect">
            <a:avLst/>
          </a:prstGeom>
        </p:spPr>
      </p:pic>
      <p:sp>
        <p:nvSpPr>
          <p:cNvPr id="10" name="矩形 9"/>
          <p:cNvSpPr/>
          <p:nvPr/>
        </p:nvSpPr>
        <p:spPr>
          <a:xfrm>
            <a:off x="1128506" y="3704316"/>
            <a:ext cx="10618994" cy="506730"/>
          </a:xfrm>
          <a:prstGeom prst="rect">
            <a:avLst/>
          </a:prstGeom>
        </p:spPr>
        <p:txBody>
          <a:bodyPr wrap="square">
            <a:spAutoFit/>
          </a:bodyPr>
          <a:lstStyle/>
          <a:p>
            <a:pPr>
              <a:lnSpc>
                <a:spcPct val="150000"/>
              </a:lnSpc>
              <a:buFontTx/>
              <a:buNone/>
            </a:pPr>
            <a:r>
              <a:rPr lang="en-US" altLang="zh-CN" dirty="0">
                <a:latin typeface="黑体" panose="02010609060101010101" charset="-122"/>
                <a:ea typeface="黑体" panose="02010609060101010101" charset="-122"/>
                <a:cs typeface="Hiragino Sans GB W3"/>
              </a:rPr>
              <a:t>   </a:t>
            </a:r>
            <a:endParaRPr lang="en-US" altLang="zh-CN" dirty="0">
              <a:latin typeface="黑体" panose="02010609060101010101" charset="-122"/>
              <a:ea typeface="黑体" panose="02010609060101010101" charset="-122"/>
              <a:cs typeface="Hiragino Sans GB W3"/>
            </a:endParaRPr>
          </a:p>
        </p:txBody>
      </p:sp>
      <p:sp>
        <p:nvSpPr>
          <p:cNvPr id="66" name="矩形 65"/>
          <p:cNvSpPr/>
          <p:nvPr/>
        </p:nvSpPr>
        <p:spPr>
          <a:xfrm>
            <a:off x="1128156" y="6600648"/>
            <a:ext cx="1781299" cy="2604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7" name="图片 66"/>
          <p:cNvPicPr>
            <a:picLocks noChangeAspect="1"/>
          </p:cNvPicPr>
          <p:nvPr/>
        </p:nvPicPr>
        <p:blipFill>
          <a:blip r:embed="rId3"/>
          <a:stretch>
            <a:fillRect/>
          </a:stretch>
        </p:blipFill>
        <p:spPr>
          <a:xfrm>
            <a:off x="1244710" y="6586794"/>
            <a:ext cx="1086000" cy="226286"/>
          </a:xfrm>
          <a:prstGeom prst="rect">
            <a:avLst/>
          </a:prstGeom>
        </p:spPr>
      </p:pic>
      <p:sp>
        <p:nvSpPr>
          <p:cNvPr id="3" name="文本框 2"/>
          <p:cNvSpPr txBox="1"/>
          <p:nvPr/>
        </p:nvSpPr>
        <p:spPr>
          <a:xfrm>
            <a:off x="2759075" y="2250440"/>
            <a:ext cx="8794115" cy="3138170"/>
          </a:xfrm>
          <a:prstGeom prst="rect">
            <a:avLst/>
          </a:prstGeom>
          <a:noFill/>
        </p:spPr>
        <p:txBody>
          <a:bodyPr wrap="square" rtlCol="0" anchor="t">
            <a:spAutoFit/>
          </a:bodyPr>
          <a:p>
            <a:r>
              <a:rPr lang="zh-CN" altLang="en-US"/>
              <a:t>沃尔沃根据自动化水平的高低区分了四个无人驾驶的阶段：驾驶辅助、部分自动化、高度自动化、完全自动化:</a:t>
            </a:r>
            <a:endParaRPr lang="zh-CN" altLang="en-US"/>
          </a:p>
          <a:p>
            <a:r>
              <a:rPr lang="zh-CN" altLang="en-US"/>
              <a:t>1、驾驶辅助系统（DAS）：目的是为驾驶者提供协助，包括提供重要或有益的驾驶相关信息，以及在形势</a:t>
            </a:r>
            <a:endParaRPr lang="zh-CN" altLang="en-US"/>
          </a:p>
          <a:p>
            <a:r>
              <a:rPr lang="zh-CN" altLang="en-US"/>
              <a:t>开始变得危急的时候发出明确而简洁的警告。如“车道偏离警告”（LDW）系统等。</a:t>
            </a:r>
            <a:endParaRPr lang="zh-CN" altLang="en-US"/>
          </a:p>
          <a:p>
            <a:r>
              <a:rPr lang="zh-CN" altLang="en-US"/>
              <a:t>2、部分自动化系统：在驾驶者收到警告却未能及时采取相应行动时能够自动进行干预的系统，如“自动紧急制动”（AEB）系统和“应急车道辅助”（ELA）系统等。</a:t>
            </a:r>
            <a:endParaRPr lang="zh-CN" altLang="en-US"/>
          </a:p>
          <a:p>
            <a:r>
              <a:rPr lang="zh-CN" altLang="en-US"/>
              <a:t>3、高度自动化系统：能够在或长或短的时间段内代替驾驶者承担操控车辆的职责，但是仍需驾驶者对驾驶活动进行监控的系统。</a:t>
            </a:r>
            <a:endParaRPr lang="zh-CN" altLang="en-US"/>
          </a:p>
          <a:p>
            <a:r>
              <a:rPr lang="zh-CN" altLang="en-US"/>
              <a:t>4、完全自动化系统：可无人驾驶车辆、允许车内所有乘员从事其他活动且无需进行监控的系统。这种自动化水平允许乘从事计算机工作、休息和睡眠以及其他娱乐等活动。</a:t>
            </a:r>
            <a:endParaRPr lang="zh-CN" altLang="en-US"/>
          </a:p>
        </p:txBody>
      </p:sp>
      <p:pic>
        <p:nvPicPr>
          <p:cNvPr id="30" name="图片 29" descr="downloa444d"/>
          <p:cNvPicPr>
            <a:picLocks noChangeAspect="1"/>
          </p:cNvPicPr>
          <p:nvPr/>
        </p:nvPicPr>
        <p:blipFill>
          <a:blip r:embed="rId4"/>
          <a:stretch>
            <a:fillRect/>
          </a:stretch>
        </p:blipFill>
        <p:spPr>
          <a:xfrm>
            <a:off x="676910" y="3702685"/>
            <a:ext cx="1896745" cy="14243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 name="组合 83"/>
          <p:cNvGrpSpPr/>
          <p:nvPr/>
        </p:nvGrpSpPr>
        <p:grpSpPr>
          <a:xfrm>
            <a:off x="111146" y="357311"/>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842656"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latin typeface="方正特雅宋_GBK" panose="02000000000000000000" pitchFamily="2" charset="-122"/>
                <a:ea typeface="方正特雅宋_GBK" panose="02000000000000000000" pitchFamily="2" charset="-122"/>
              </a:rPr>
              <a:t>提出问题</a:t>
            </a:r>
            <a:endParaRPr lang="zh-CN" altLang="en-US" sz="200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795766" y="1217021"/>
            <a:ext cx="10618994" cy="506730"/>
          </a:xfrm>
          <a:prstGeom prst="rect">
            <a:avLst/>
          </a:prstGeom>
        </p:spPr>
        <p:txBody>
          <a:bodyPr wrap="square">
            <a:spAutoFit/>
          </a:bodyPr>
          <a:lstStyle/>
          <a:p>
            <a:pPr>
              <a:lnSpc>
                <a:spcPct val="150000"/>
              </a:lnSpc>
              <a:buFontTx/>
              <a:buNone/>
            </a:pPr>
            <a:r>
              <a:rPr lang="zh-CN" altLang="en-US" dirty="0">
                <a:latin typeface="黑体" panose="02010609060101010101" charset="-122"/>
                <a:ea typeface="黑体" panose="02010609060101010101" charset="-122"/>
                <a:cs typeface="Hiragino Sans GB W3"/>
              </a:rPr>
              <a:t>  无人驾驶具有哪些功能呢？</a:t>
            </a:r>
            <a:endParaRPr lang="zh-CN" altLang="en-US" dirty="0">
              <a:latin typeface="黑体" panose="02010609060101010101" charset="-122"/>
              <a:ea typeface="黑体" panose="02010609060101010101" charset="-122"/>
              <a:cs typeface="Hiragino Sans GB W3"/>
            </a:endParaRPr>
          </a:p>
        </p:txBody>
      </p:sp>
      <p:sp>
        <p:nvSpPr>
          <p:cNvPr id="62" name="文本框 61"/>
          <p:cNvSpPr txBox="1"/>
          <p:nvPr/>
        </p:nvSpPr>
        <p:spPr>
          <a:xfrm>
            <a:off x="1438339" y="2110913"/>
            <a:ext cx="1210588" cy="400110"/>
          </a:xfrm>
          <a:prstGeom prst="rect">
            <a:avLst/>
          </a:prstGeom>
          <a:noFill/>
          <a:ln>
            <a:noFill/>
          </a:ln>
        </p:spPr>
        <p:txBody>
          <a:bodyPr wrap="none" rtlCol="0">
            <a:spAutoFit/>
          </a:bodyPr>
          <a:lstStyle/>
          <a:p>
            <a:r>
              <a:rPr lang="zh-CN" altLang="en-US" sz="2000" dirty="0">
                <a:latin typeface="黑体" panose="02010609060101010101" charset="-122"/>
                <a:ea typeface="黑体" panose="02010609060101010101" charset="-122"/>
              </a:rPr>
              <a:t>分析问题</a:t>
            </a:r>
            <a:endParaRPr lang="zh-CN" altLang="en-US" sz="2000" dirty="0">
              <a:latin typeface="黑体" panose="02010609060101010101" charset="-122"/>
              <a:ea typeface="黑体" panose="02010609060101010101" charset="-122"/>
            </a:endParaRPr>
          </a:p>
        </p:txBody>
      </p:sp>
      <p:cxnSp>
        <p:nvCxnSpPr>
          <p:cNvPr id="63" name="直接连接符 62"/>
          <p:cNvCxnSpPr/>
          <p:nvPr/>
        </p:nvCxnSpPr>
        <p:spPr>
          <a:xfrm>
            <a:off x="913508" y="2610957"/>
            <a:ext cx="2045874" cy="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65" name="KSO_Shape"/>
          <p:cNvSpPr/>
          <p:nvPr/>
        </p:nvSpPr>
        <p:spPr bwMode="auto">
          <a:xfrm>
            <a:off x="950224" y="1984794"/>
            <a:ext cx="488463" cy="491061"/>
          </a:xfrm>
          <a:custGeom>
            <a:avLst/>
            <a:gdLst>
              <a:gd name="T0" fmla="*/ 942322 w 3841"/>
              <a:gd name="T1" fmla="*/ 1696878 h 3861"/>
              <a:gd name="T2" fmla="*/ 612206 w 3841"/>
              <a:gd name="T3" fmla="*/ 1630196 h 3861"/>
              <a:gd name="T4" fmla="*/ 0 w 3841"/>
              <a:gd name="T5" fmla="*/ 1797599 h 3861"/>
              <a:gd name="T6" fmla="*/ 282090 w 3841"/>
              <a:gd name="T7" fmla="*/ 1380724 h 3861"/>
              <a:gd name="T8" fmla="*/ 93719 w 3841"/>
              <a:gd name="T9" fmla="*/ 848206 h 3861"/>
              <a:gd name="T10" fmla="*/ 942322 w 3841"/>
              <a:gd name="T11" fmla="*/ 0 h 3861"/>
              <a:gd name="T12" fmla="*/ 1790924 w 3841"/>
              <a:gd name="T13" fmla="*/ 848206 h 3861"/>
              <a:gd name="T14" fmla="*/ 942322 w 3841"/>
              <a:gd name="T15" fmla="*/ 1696878 h 3861"/>
              <a:gd name="T16" fmla="*/ 682146 w 3841"/>
              <a:gd name="T17" fmla="*/ 1245496 h 3861"/>
              <a:gd name="T18" fmla="*/ 803375 w 3841"/>
              <a:gd name="T19" fmla="*/ 1371398 h 3861"/>
              <a:gd name="T20" fmla="*/ 956776 w 3841"/>
              <a:gd name="T21" fmla="*/ 1221248 h 3861"/>
              <a:gd name="T22" fmla="*/ 830884 w 3841"/>
              <a:gd name="T23" fmla="*/ 1092082 h 3861"/>
              <a:gd name="T24" fmla="*/ 682146 w 3841"/>
              <a:gd name="T25" fmla="*/ 1245496 h 3861"/>
              <a:gd name="T26" fmla="*/ 988948 w 3841"/>
              <a:gd name="T27" fmla="*/ 301698 h 3861"/>
              <a:gd name="T28" fmla="*/ 729705 w 3841"/>
              <a:gd name="T29" fmla="*/ 367913 h 3861"/>
              <a:gd name="T30" fmla="*/ 758613 w 3841"/>
              <a:gd name="T31" fmla="*/ 522726 h 3861"/>
              <a:gd name="T32" fmla="*/ 926002 w 3841"/>
              <a:gd name="T33" fmla="*/ 479826 h 3861"/>
              <a:gd name="T34" fmla="*/ 1015059 w 3841"/>
              <a:gd name="T35" fmla="*/ 553502 h 3861"/>
              <a:gd name="T36" fmla="*/ 892431 w 3841"/>
              <a:gd name="T37" fmla="*/ 723703 h 3861"/>
              <a:gd name="T38" fmla="*/ 752552 w 3841"/>
              <a:gd name="T39" fmla="*/ 978771 h 3861"/>
              <a:gd name="T40" fmla="*/ 747889 w 3841"/>
              <a:gd name="T41" fmla="*/ 1018406 h 3861"/>
              <a:gd name="T42" fmla="*/ 962837 w 3841"/>
              <a:gd name="T43" fmla="*/ 1018406 h 3861"/>
              <a:gd name="T44" fmla="*/ 970298 w 3841"/>
              <a:gd name="T45" fmla="*/ 981568 h 3861"/>
              <a:gd name="T46" fmla="*/ 1074741 w 3841"/>
              <a:gd name="T47" fmla="*/ 800643 h 3861"/>
              <a:gd name="T48" fmla="*/ 1242130 w 3841"/>
              <a:gd name="T49" fmla="*/ 510602 h 3861"/>
              <a:gd name="T50" fmla="*/ 988948 w 3841"/>
              <a:gd name="T51" fmla="*/ 301698 h 3861"/>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841" h="3861">
                <a:moveTo>
                  <a:pt x="2021" y="3639"/>
                </a:moveTo>
                <a:cubicBezTo>
                  <a:pt x="1770" y="3639"/>
                  <a:pt x="1531" y="3588"/>
                  <a:pt x="1313" y="3496"/>
                </a:cubicBezTo>
                <a:cubicBezTo>
                  <a:pt x="830" y="3861"/>
                  <a:pt x="0" y="3855"/>
                  <a:pt x="0" y="3855"/>
                </a:cubicBezTo>
                <a:cubicBezTo>
                  <a:pt x="0" y="3855"/>
                  <a:pt x="417" y="3566"/>
                  <a:pt x="605" y="2961"/>
                </a:cubicBezTo>
                <a:cubicBezTo>
                  <a:pt x="352" y="2648"/>
                  <a:pt x="201" y="2252"/>
                  <a:pt x="201" y="1819"/>
                </a:cubicBezTo>
                <a:cubicBezTo>
                  <a:pt x="201" y="814"/>
                  <a:pt x="1016" y="0"/>
                  <a:pt x="2021" y="0"/>
                </a:cubicBezTo>
                <a:cubicBezTo>
                  <a:pt x="3026" y="0"/>
                  <a:pt x="3841" y="814"/>
                  <a:pt x="3841" y="1819"/>
                </a:cubicBezTo>
                <a:cubicBezTo>
                  <a:pt x="3841" y="2824"/>
                  <a:pt x="3026" y="3639"/>
                  <a:pt x="2021" y="3639"/>
                </a:cubicBezTo>
                <a:close/>
                <a:moveTo>
                  <a:pt x="1463" y="2671"/>
                </a:moveTo>
                <a:cubicBezTo>
                  <a:pt x="1463" y="2826"/>
                  <a:pt x="1568" y="2941"/>
                  <a:pt x="1723" y="2941"/>
                </a:cubicBezTo>
                <a:cubicBezTo>
                  <a:pt x="1917" y="2941"/>
                  <a:pt x="2052" y="2806"/>
                  <a:pt x="2052" y="2619"/>
                </a:cubicBezTo>
                <a:cubicBezTo>
                  <a:pt x="2052" y="2457"/>
                  <a:pt x="1940" y="2342"/>
                  <a:pt x="1782" y="2342"/>
                </a:cubicBezTo>
                <a:cubicBezTo>
                  <a:pt x="1595" y="2342"/>
                  <a:pt x="1463" y="2497"/>
                  <a:pt x="1463" y="2671"/>
                </a:cubicBezTo>
                <a:close/>
                <a:moveTo>
                  <a:pt x="2121" y="647"/>
                </a:moveTo>
                <a:cubicBezTo>
                  <a:pt x="1874" y="647"/>
                  <a:pt x="1687" y="716"/>
                  <a:pt x="1565" y="789"/>
                </a:cubicBezTo>
                <a:cubicBezTo>
                  <a:pt x="1627" y="1121"/>
                  <a:pt x="1627" y="1121"/>
                  <a:pt x="1627" y="1121"/>
                </a:cubicBezTo>
                <a:cubicBezTo>
                  <a:pt x="1720" y="1065"/>
                  <a:pt x="1838" y="1029"/>
                  <a:pt x="1986" y="1029"/>
                </a:cubicBezTo>
                <a:cubicBezTo>
                  <a:pt x="2134" y="1032"/>
                  <a:pt x="2177" y="1101"/>
                  <a:pt x="2177" y="1187"/>
                </a:cubicBezTo>
                <a:cubicBezTo>
                  <a:pt x="2177" y="1302"/>
                  <a:pt x="2042" y="1414"/>
                  <a:pt x="1914" y="1552"/>
                </a:cubicBezTo>
                <a:cubicBezTo>
                  <a:pt x="1729" y="1747"/>
                  <a:pt x="1641" y="1921"/>
                  <a:pt x="1614" y="2099"/>
                </a:cubicBezTo>
                <a:cubicBezTo>
                  <a:pt x="1611" y="2125"/>
                  <a:pt x="1608" y="2155"/>
                  <a:pt x="1604" y="2184"/>
                </a:cubicBezTo>
                <a:cubicBezTo>
                  <a:pt x="2065" y="2184"/>
                  <a:pt x="2065" y="2184"/>
                  <a:pt x="2065" y="2184"/>
                </a:cubicBezTo>
                <a:cubicBezTo>
                  <a:pt x="2072" y="2155"/>
                  <a:pt x="2075" y="2128"/>
                  <a:pt x="2081" y="2105"/>
                </a:cubicBezTo>
                <a:cubicBezTo>
                  <a:pt x="2111" y="1957"/>
                  <a:pt x="2177" y="1845"/>
                  <a:pt x="2305" y="1717"/>
                </a:cubicBezTo>
                <a:cubicBezTo>
                  <a:pt x="2490" y="1526"/>
                  <a:pt x="2664" y="1358"/>
                  <a:pt x="2664" y="1095"/>
                </a:cubicBezTo>
                <a:cubicBezTo>
                  <a:pt x="2664" y="825"/>
                  <a:pt x="2437" y="647"/>
                  <a:pt x="2121" y="647"/>
                </a:cubicBezTo>
                <a:close/>
              </a:path>
            </a:pathLst>
          </a:custGeom>
          <a:solidFill>
            <a:srgbClr val="00B0F0"/>
          </a:solidFill>
          <a:ln>
            <a:solidFill>
              <a:srgbClr val="00B0F0"/>
            </a:solidFill>
          </a:ln>
        </p:spPr>
        <p:txBody>
          <a:bodyPr anchor="ctr" anchorCtr="1"/>
          <a:lstStyle/>
          <a:p>
            <a:pPr eaLnBrk="0" fontAlgn="base" hangingPunct="0">
              <a:spcBef>
                <a:spcPct val="0"/>
              </a:spcBef>
              <a:spcAft>
                <a:spcPct val="0"/>
              </a:spcAft>
            </a:pPr>
            <a:endParaRPr lang="zh-CN" altLang="en-US">
              <a:latin typeface="Calibri" panose="020F0502020204030204" pitchFamily="34" charset="0"/>
              <a:ea typeface="宋体" panose="02010600030101010101" pitchFamily="2" charset="-122"/>
            </a:endParaRPr>
          </a:p>
        </p:txBody>
      </p:sp>
      <p:pic>
        <p:nvPicPr>
          <p:cNvPr id="64" name="图片 63"/>
          <p:cNvPicPr>
            <a:picLocks noChangeAspect="1"/>
          </p:cNvPicPr>
          <p:nvPr/>
        </p:nvPicPr>
        <p:blipFill>
          <a:blip r:embed="rId2"/>
          <a:stretch>
            <a:fillRect/>
          </a:stretch>
        </p:blipFill>
        <p:spPr>
          <a:xfrm>
            <a:off x="0" y="227645"/>
            <a:ext cx="698500" cy="685800"/>
          </a:xfrm>
          <a:prstGeom prst="rect">
            <a:avLst/>
          </a:prstGeom>
        </p:spPr>
      </p:pic>
      <p:sp>
        <p:nvSpPr>
          <p:cNvPr id="3" name="圆角矩形 2"/>
          <p:cNvSpPr/>
          <p:nvPr/>
        </p:nvSpPr>
        <p:spPr>
          <a:xfrm>
            <a:off x="1364615" y="2900680"/>
            <a:ext cx="9417685" cy="2649855"/>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0" name="矩形 9"/>
          <p:cNvSpPr/>
          <p:nvPr/>
        </p:nvSpPr>
        <p:spPr>
          <a:xfrm>
            <a:off x="1128506" y="3704316"/>
            <a:ext cx="10618994" cy="506730"/>
          </a:xfrm>
          <a:prstGeom prst="rect">
            <a:avLst/>
          </a:prstGeom>
        </p:spPr>
        <p:txBody>
          <a:bodyPr wrap="square">
            <a:spAutoFit/>
          </a:bodyPr>
          <a:lstStyle/>
          <a:p>
            <a:pPr>
              <a:lnSpc>
                <a:spcPct val="150000"/>
              </a:lnSpc>
              <a:buFontTx/>
              <a:buNone/>
            </a:pPr>
            <a:r>
              <a:rPr lang="en-US" altLang="zh-CN" dirty="0">
                <a:latin typeface="黑体" panose="02010609060101010101" charset="-122"/>
                <a:ea typeface="黑体" panose="02010609060101010101" charset="-122"/>
                <a:cs typeface="Hiragino Sans GB W3"/>
              </a:rPr>
              <a:t>   </a:t>
            </a:r>
            <a:endParaRPr lang="en-US" altLang="zh-CN" dirty="0">
              <a:latin typeface="黑体" panose="02010609060101010101" charset="-122"/>
              <a:ea typeface="黑体" panose="02010609060101010101" charset="-122"/>
              <a:cs typeface="Hiragino Sans GB W3"/>
            </a:endParaRPr>
          </a:p>
        </p:txBody>
      </p:sp>
      <p:graphicFrame>
        <p:nvGraphicFramePr>
          <p:cNvPr id="11" name="表格 10"/>
          <p:cNvGraphicFramePr/>
          <p:nvPr/>
        </p:nvGraphicFramePr>
        <p:xfrm>
          <a:off x="1950085" y="2970530"/>
          <a:ext cx="8595360" cy="2072005"/>
        </p:xfrm>
        <a:graphic>
          <a:graphicData uri="http://schemas.openxmlformats.org/drawingml/2006/table">
            <a:tbl>
              <a:tblPr firstRow="1" bandRow="1">
                <a:tableStyleId>{5C22544A-7EE6-4342-B048-85BDC9FD1C3A}</a:tableStyleId>
              </a:tblPr>
              <a:tblGrid>
                <a:gridCol w="1432560"/>
                <a:gridCol w="1432560"/>
                <a:gridCol w="1432560"/>
                <a:gridCol w="1432560"/>
                <a:gridCol w="1432560"/>
                <a:gridCol w="1432560"/>
              </a:tblGrid>
              <a:tr h="415925">
                <a:tc gridSpan="3">
                  <a:txBody>
                    <a:bodyPr/>
                    <a:lstStyle/>
                    <a:p>
                      <a:pPr algn="ctr">
                        <a:buNone/>
                      </a:pPr>
                      <a:r>
                        <a:rPr lang="zh-CN" altLang="en-US"/>
                        <a:t>传统驾车</a:t>
                      </a:r>
                      <a:endParaRPr lang="zh-CN" altLang="en-US"/>
                    </a:p>
                  </a:txBody>
                  <a:tcPr/>
                </a:tc>
                <a:tc hMerge="1">
                  <a:tcPr/>
                </a:tc>
                <a:tc hMerge="1">
                  <a:tcPr/>
                </a:tc>
                <a:tc gridSpan="3">
                  <a:txBody>
                    <a:bodyPr/>
                    <a:lstStyle/>
                    <a:p>
                      <a:pPr algn="ctr">
                        <a:buNone/>
                      </a:pPr>
                      <a:r>
                        <a:rPr lang="zh-CN" altLang="en-US"/>
                        <a:t>智能停车场</a:t>
                      </a:r>
                      <a:endParaRPr lang="zh-CN" altLang="en-US"/>
                    </a:p>
                  </a:txBody>
                  <a:tcPr/>
                </a:tc>
                <a:tc hMerge="1">
                  <a:tcPr/>
                </a:tc>
                <a:tc hMerge="1">
                  <a:tcPr/>
                </a:tc>
              </a:tr>
              <a:tr h="443230">
                <a:tc>
                  <a:txBody>
                    <a:bodyPr/>
                    <a:lstStyle/>
                    <a:p>
                      <a:pPr algn="ctr">
                        <a:buNone/>
                      </a:pPr>
                      <a:r>
                        <a:rPr lang="zh-CN" altLang="en-US" sz="1600"/>
                        <a:t>功能</a:t>
                      </a:r>
                      <a:endParaRPr lang="zh-CN" altLang="en-US" sz="1600"/>
                    </a:p>
                  </a:txBody>
                  <a:tcPr/>
                </a:tc>
                <a:tc>
                  <a:txBody>
                    <a:bodyPr/>
                    <a:lstStyle/>
                    <a:p>
                      <a:pPr algn="ctr">
                        <a:buNone/>
                      </a:pPr>
                      <a:r>
                        <a:rPr lang="zh-CN" altLang="en-US" sz="1600"/>
                        <a:t>方式</a:t>
                      </a:r>
                      <a:endParaRPr lang="zh-CN" altLang="en-US" sz="1600"/>
                    </a:p>
                  </a:txBody>
                  <a:tcPr/>
                </a:tc>
                <a:tc>
                  <a:txBody>
                    <a:bodyPr/>
                    <a:lstStyle/>
                    <a:p>
                      <a:pPr algn="ctr">
                        <a:buNone/>
                      </a:pPr>
                      <a:r>
                        <a:rPr lang="zh-CN" altLang="en-US" sz="1600"/>
                        <a:t>是否需要人力</a:t>
                      </a:r>
                      <a:endParaRPr lang="zh-CN" altLang="en-US" sz="1600"/>
                    </a:p>
                  </a:txBody>
                  <a:tcPr/>
                </a:tc>
                <a:tc>
                  <a:txBody>
                    <a:bodyPr/>
                    <a:lstStyle/>
                    <a:p>
                      <a:pPr algn="ctr">
                        <a:buNone/>
                      </a:pPr>
                      <a:r>
                        <a:rPr lang="zh-CN" altLang="en-US" sz="1600"/>
                        <a:t>功能</a:t>
                      </a:r>
                      <a:endParaRPr lang="zh-CN" altLang="en-US" sz="1600"/>
                    </a:p>
                  </a:txBody>
                  <a:tcPr/>
                </a:tc>
                <a:tc>
                  <a:txBody>
                    <a:bodyPr/>
                    <a:lstStyle/>
                    <a:p>
                      <a:pPr algn="ctr">
                        <a:buNone/>
                      </a:pPr>
                      <a:r>
                        <a:rPr lang="zh-CN" altLang="en-US" sz="1600"/>
                        <a:t>方式</a:t>
                      </a:r>
                      <a:endParaRPr lang="zh-CN" altLang="en-US" sz="1600"/>
                    </a:p>
                  </a:txBody>
                  <a:tcPr/>
                </a:tc>
                <a:tc>
                  <a:txBody>
                    <a:bodyPr/>
                    <a:lstStyle/>
                    <a:p>
                      <a:pPr algn="ctr">
                        <a:buNone/>
                      </a:pPr>
                      <a:r>
                        <a:rPr lang="zh-CN" altLang="en-US" sz="1600"/>
                        <a:t>是否需要人力</a:t>
                      </a:r>
                      <a:endParaRPr lang="zh-CN" altLang="en-US" sz="1600"/>
                    </a:p>
                  </a:txBody>
                  <a:tcPr/>
                </a:tc>
              </a:tr>
              <a:tr h="416560">
                <a:tc>
                  <a:txBody>
                    <a:bodyPr/>
                    <a:lstStyle/>
                    <a:p>
                      <a:pPr algn="ctr">
                        <a:buNone/>
                      </a:pPr>
                      <a:r>
                        <a:rPr lang="zh-CN" altLang="en-US" sz="1600"/>
                        <a:t>障碍识别</a:t>
                      </a:r>
                      <a:endParaRPr lang="zh-CN" altLang="en-US" sz="1600"/>
                    </a:p>
                  </a:txBody>
                  <a:tcPr/>
                </a:tc>
                <a:tc>
                  <a:txBody>
                    <a:bodyPr/>
                    <a:lstStyle/>
                    <a:p>
                      <a:pPr algn="ctr">
                        <a:buNone/>
                      </a:pPr>
                      <a:r>
                        <a:rPr lang="zh-CN" altLang="en-US" sz="1600">
                          <a:sym typeface="+mn-ea"/>
                        </a:rPr>
                        <a:t>人工</a:t>
                      </a:r>
                      <a:endParaRPr lang="zh-CN" altLang="en-US" sz="1600"/>
                    </a:p>
                  </a:txBody>
                  <a:tcPr/>
                </a:tc>
                <a:tc>
                  <a:txBody>
                    <a:bodyPr/>
                    <a:lstStyle/>
                    <a:p>
                      <a:pPr algn="ctr">
                        <a:buNone/>
                      </a:pPr>
                      <a:r>
                        <a:rPr lang="zh-CN" altLang="en-US" sz="1600"/>
                        <a:t>是</a:t>
                      </a:r>
                      <a:endParaRPr lang="zh-CN" altLang="en-US" sz="1600"/>
                    </a:p>
                  </a:txBody>
                  <a:tcPr/>
                </a:tc>
                <a:tc>
                  <a:txBody>
                    <a:bodyPr/>
                    <a:lstStyle/>
                    <a:p>
                      <a:pPr algn="ctr">
                        <a:buNone/>
                      </a:pPr>
                      <a:r>
                        <a:rPr lang="zh-CN" altLang="en-US" sz="1600"/>
                        <a:t>障碍识别</a:t>
                      </a:r>
                      <a:endParaRPr lang="zh-CN" altLang="en-US" sz="1600"/>
                    </a:p>
                  </a:txBody>
                  <a:tcPr/>
                </a:tc>
                <a:tc>
                  <a:txBody>
                    <a:bodyPr/>
                    <a:lstStyle/>
                    <a:p>
                      <a:pPr algn="ctr">
                        <a:buNone/>
                      </a:pPr>
                      <a:r>
                        <a:rPr lang="zh-CN" altLang="en-US" sz="1600"/>
                        <a:t>图像识别</a:t>
                      </a:r>
                      <a:endParaRPr lang="zh-CN" altLang="en-US" sz="1600"/>
                    </a:p>
                  </a:txBody>
                  <a:tcPr/>
                </a:tc>
                <a:tc>
                  <a:txBody>
                    <a:bodyPr/>
                    <a:lstStyle/>
                    <a:p>
                      <a:pPr algn="ctr">
                        <a:buNone/>
                      </a:pPr>
                      <a:r>
                        <a:rPr lang="zh-CN" altLang="en-US" sz="1600"/>
                        <a:t>否</a:t>
                      </a:r>
                      <a:endParaRPr lang="zh-CN" altLang="en-US" sz="1600"/>
                    </a:p>
                  </a:txBody>
                  <a:tcPr/>
                </a:tc>
              </a:tr>
              <a:tr h="380365">
                <a:tc>
                  <a:txBody>
                    <a:bodyPr/>
                    <a:lstStyle/>
                    <a:p>
                      <a:pPr algn="ctr">
                        <a:buNone/>
                      </a:pPr>
                      <a:r>
                        <a:rPr lang="zh-CN" altLang="en-US" sz="1600"/>
                        <a:t>应急处理</a:t>
                      </a:r>
                      <a:endParaRPr lang="zh-CN" altLang="en-US" sz="1600"/>
                    </a:p>
                  </a:txBody>
                  <a:tcPr/>
                </a:tc>
                <a:tc>
                  <a:txBody>
                    <a:bodyPr/>
                    <a:lstStyle/>
                    <a:p>
                      <a:pPr algn="ctr">
                        <a:buNone/>
                      </a:pPr>
                      <a:r>
                        <a:rPr lang="zh-CN" altLang="en-US" sz="1600">
                          <a:sym typeface="+mn-ea"/>
                        </a:rPr>
                        <a:t>人工</a:t>
                      </a:r>
                      <a:endParaRPr lang="zh-CN" altLang="en-US" sz="1600"/>
                    </a:p>
                  </a:txBody>
                  <a:tcPr/>
                </a:tc>
                <a:tc>
                  <a:txBody>
                    <a:bodyPr/>
                    <a:lstStyle/>
                    <a:p>
                      <a:pPr algn="ctr">
                        <a:buNone/>
                      </a:pPr>
                      <a:r>
                        <a:rPr lang="zh-CN" altLang="en-US" sz="1600">
                          <a:sym typeface="+mn-ea"/>
                        </a:rPr>
                        <a:t>是</a:t>
                      </a:r>
                      <a:endParaRPr lang="zh-CN" altLang="en-US" sz="1600"/>
                    </a:p>
                  </a:txBody>
                  <a:tcPr/>
                </a:tc>
                <a:tc>
                  <a:txBody>
                    <a:bodyPr/>
                    <a:lstStyle/>
                    <a:p>
                      <a:pPr algn="ctr">
                        <a:buNone/>
                      </a:pPr>
                      <a:r>
                        <a:rPr lang="zh-CN" altLang="en-US" sz="1600"/>
                        <a:t>应急处理</a:t>
                      </a:r>
                      <a:endParaRPr lang="zh-CN" altLang="en-US" sz="1600"/>
                    </a:p>
                  </a:txBody>
                  <a:tcPr/>
                </a:tc>
                <a:tc>
                  <a:txBody>
                    <a:bodyPr/>
                    <a:lstStyle/>
                    <a:p>
                      <a:pPr algn="ctr">
                        <a:buNone/>
                      </a:pPr>
                      <a:r>
                        <a:rPr lang="zh-CN" altLang="en-US" sz="1600"/>
                        <a:t>自动处理</a:t>
                      </a:r>
                      <a:endParaRPr lang="zh-CN" altLang="en-US" sz="1600"/>
                    </a:p>
                  </a:txBody>
                  <a:tcPr/>
                </a:tc>
                <a:tc>
                  <a:txBody>
                    <a:bodyPr/>
                    <a:lstStyle/>
                    <a:p>
                      <a:pPr algn="ctr">
                        <a:buNone/>
                      </a:pPr>
                      <a:r>
                        <a:rPr lang="zh-CN" altLang="en-US" sz="1600">
                          <a:sym typeface="+mn-ea"/>
                        </a:rPr>
                        <a:t>否</a:t>
                      </a:r>
                      <a:endParaRPr lang="zh-CN" altLang="en-US" sz="1600"/>
                    </a:p>
                  </a:txBody>
                  <a:tcPr/>
                </a:tc>
              </a:tr>
              <a:tr h="415925">
                <a:tc>
                  <a:txBody>
                    <a:bodyPr/>
                    <a:lstStyle/>
                    <a:p>
                      <a:pPr algn="ctr">
                        <a:buNone/>
                      </a:pPr>
                      <a:r>
                        <a:rPr lang="zh-CN" altLang="en-US" sz="1600"/>
                        <a:t>驾驶</a:t>
                      </a:r>
                      <a:endParaRPr lang="zh-CN" altLang="en-US" sz="1600"/>
                    </a:p>
                  </a:txBody>
                  <a:tcPr/>
                </a:tc>
                <a:tc>
                  <a:txBody>
                    <a:bodyPr/>
                    <a:lstStyle/>
                    <a:p>
                      <a:pPr algn="ctr">
                        <a:buNone/>
                      </a:pPr>
                      <a:r>
                        <a:rPr lang="zh-CN" altLang="en-US" sz="1600">
                          <a:sym typeface="+mn-ea"/>
                        </a:rPr>
                        <a:t>人工</a:t>
                      </a:r>
                      <a:endParaRPr lang="zh-CN" altLang="en-US" sz="1600"/>
                    </a:p>
                  </a:txBody>
                  <a:tcPr/>
                </a:tc>
                <a:tc>
                  <a:txBody>
                    <a:bodyPr/>
                    <a:lstStyle/>
                    <a:p>
                      <a:pPr algn="ctr">
                        <a:buNone/>
                      </a:pPr>
                      <a:r>
                        <a:rPr lang="zh-CN" altLang="en-US" sz="1600">
                          <a:sym typeface="+mn-ea"/>
                        </a:rPr>
                        <a:t>是</a:t>
                      </a:r>
                      <a:endParaRPr lang="zh-CN" altLang="en-US" sz="1600"/>
                    </a:p>
                  </a:txBody>
                  <a:tcPr/>
                </a:tc>
                <a:tc>
                  <a:txBody>
                    <a:bodyPr/>
                    <a:lstStyle/>
                    <a:p>
                      <a:pPr algn="ctr">
                        <a:buNone/>
                      </a:pPr>
                      <a:r>
                        <a:rPr lang="zh-CN" altLang="en-US" sz="1600"/>
                        <a:t>驾驶</a:t>
                      </a:r>
                      <a:endParaRPr lang="zh-CN" altLang="en-US" sz="1600"/>
                    </a:p>
                  </a:txBody>
                  <a:tcPr/>
                </a:tc>
                <a:tc>
                  <a:txBody>
                    <a:bodyPr/>
                    <a:lstStyle/>
                    <a:p>
                      <a:pPr algn="ctr">
                        <a:buNone/>
                      </a:pPr>
                      <a:r>
                        <a:rPr lang="zh-CN" altLang="en-US" sz="1600"/>
                        <a:t>自动驾驶</a:t>
                      </a:r>
                      <a:endParaRPr lang="zh-CN" altLang="en-US" sz="1600"/>
                    </a:p>
                  </a:txBody>
                  <a:tcPr/>
                </a:tc>
                <a:tc>
                  <a:txBody>
                    <a:bodyPr/>
                    <a:lstStyle/>
                    <a:p>
                      <a:pPr algn="ctr">
                        <a:buNone/>
                      </a:pPr>
                      <a:r>
                        <a:rPr lang="zh-CN" altLang="en-US" sz="1600">
                          <a:sym typeface="+mn-ea"/>
                        </a:rPr>
                        <a:t>否</a:t>
                      </a:r>
                      <a:endParaRPr lang="zh-CN" altLang="en-US" sz="1600"/>
                    </a:p>
                  </a:txBody>
                  <a:tcPr/>
                </a:tc>
              </a:tr>
            </a:tbl>
          </a:graphicData>
        </a:graphic>
      </p:graphicFrame>
      <p:sp>
        <p:nvSpPr>
          <p:cNvPr id="66" name="矩形 65"/>
          <p:cNvSpPr/>
          <p:nvPr/>
        </p:nvSpPr>
        <p:spPr>
          <a:xfrm>
            <a:off x="1128156" y="6600648"/>
            <a:ext cx="1781299" cy="2604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7" name="图片 66"/>
          <p:cNvPicPr>
            <a:picLocks noChangeAspect="1"/>
          </p:cNvPicPr>
          <p:nvPr/>
        </p:nvPicPr>
        <p:blipFill>
          <a:blip r:embed="rId3"/>
          <a:stretch>
            <a:fillRect/>
          </a:stretch>
        </p:blipFill>
        <p:spPr>
          <a:xfrm>
            <a:off x="1244710" y="6586794"/>
            <a:ext cx="1086000" cy="22628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4" name="组合 83"/>
          <p:cNvGrpSpPr/>
          <p:nvPr/>
        </p:nvGrpSpPr>
        <p:grpSpPr>
          <a:xfrm>
            <a:off x="111146" y="357311"/>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842656"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a:latin typeface="方正特雅宋_GBK" panose="02000000000000000000" pitchFamily="2" charset="-122"/>
                <a:ea typeface="方正特雅宋_GBK" panose="02000000000000000000" pitchFamily="2" charset="-122"/>
              </a:rPr>
              <a:t>分析问题</a:t>
            </a:r>
            <a:endParaRPr lang="zh-CN" altLang="en-US" sz="200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795766" y="1217021"/>
            <a:ext cx="10618994" cy="506730"/>
          </a:xfrm>
          <a:prstGeom prst="rect">
            <a:avLst/>
          </a:prstGeom>
        </p:spPr>
        <p:txBody>
          <a:bodyPr wrap="square">
            <a:spAutoFit/>
          </a:bodyPr>
          <a:lstStyle/>
          <a:p>
            <a:pPr>
              <a:lnSpc>
                <a:spcPct val="150000"/>
              </a:lnSpc>
              <a:buFontTx/>
              <a:buNone/>
            </a:pPr>
            <a:r>
              <a:rPr lang="zh-CN" altLang="en-US" dirty="0">
                <a:latin typeface="黑体" panose="02010609060101010101" charset="-122"/>
                <a:ea typeface="黑体" panose="02010609060101010101" charset="-122"/>
                <a:cs typeface="Hiragino Sans GB W3"/>
              </a:rPr>
              <a:t>    制作一个智能无人驾驶汽车，需要哪些技术呢？</a:t>
            </a:r>
            <a:endParaRPr lang="zh-CN" altLang="en-US" dirty="0">
              <a:latin typeface="黑体" panose="02010609060101010101" charset="-122"/>
              <a:ea typeface="黑体" panose="02010609060101010101" charset="-122"/>
              <a:cs typeface="Hiragino Sans GB W3"/>
            </a:endParaRPr>
          </a:p>
        </p:txBody>
      </p:sp>
      <p:sp>
        <p:nvSpPr>
          <p:cNvPr id="62" name="文本框 61"/>
          <p:cNvSpPr txBox="1"/>
          <p:nvPr/>
        </p:nvSpPr>
        <p:spPr>
          <a:xfrm>
            <a:off x="1528509" y="2359198"/>
            <a:ext cx="1210588" cy="400110"/>
          </a:xfrm>
          <a:prstGeom prst="rect">
            <a:avLst/>
          </a:prstGeom>
          <a:noFill/>
          <a:ln>
            <a:noFill/>
          </a:ln>
        </p:spPr>
        <p:txBody>
          <a:bodyPr wrap="none" rtlCol="0">
            <a:spAutoFit/>
          </a:bodyPr>
          <a:lstStyle/>
          <a:p>
            <a:r>
              <a:rPr lang="zh-CN" altLang="en-US" sz="2000" dirty="0">
                <a:latin typeface="黑体" panose="02010609060101010101" charset="-122"/>
                <a:ea typeface="黑体" panose="02010609060101010101" charset="-122"/>
              </a:rPr>
              <a:t>分析问题</a:t>
            </a:r>
            <a:endParaRPr lang="zh-CN" altLang="en-US" sz="2000" dirty="0">
              <a:latin typeface="黑体" panose="02010609060101010101" charset="-122"/>
              <a:ea typeface="黑体" panose="02010609060101010101" charset="-122"/>
            </a:endParaRPr>
          </a:p>
        </p:txBody>
      </p:sp>
      <p:cxnSp>
        <p:nvCxnSpPr>
          <p:cNvPr id="63" name="直接连接符 62"/>
          <p:cNvCxnSpPr/>
          <p:nvPr/>
        </p:nvCxnSpPr>
        <p:spPr>
          <a:xfrm>
            <a:off x="949703" y="2901152"/>
            <a:ext cx="2045874" cy="0"/>
          </a:xfrm>
          <a:prstGeom prst="line">
            <a:avLst/>
          </a:prstGeom>
          <a:ln w="38100">
            <a:solidFill>
              <a:srgbClr val="00B0F0"/>
            </a:solidFill>
          </a:ln>
        </p:spPr>
        <p:style>
          <a:lnRef idx="1">
            <a:schemeClr val="accent1"/>
          </a:lnRef>
          <a:fillRef idx="0">
            <a:schemeClr val="accent1"/>
          </a:fillRef>
          <a:effectRef idx="0">
            <a:schemeClr val="accent1"/>
          </a:effectRef>
          <a:fontRef idx="minor">
            <a:schemeClr val="tx1"/>
          </a:fontRef>
        </p:style>
      </p:cxnSp>
      <p:sp>
        <p:nvSpPr>
          <p:cNvPr id="65" name="KSO_Shape"/>
          <p:cNvSpPr/>
          <p:nvPr/>
        </p:nvSpPr>
        <p:spPr bwMode="auto">
          <a:xfrm>
            <a:off x="1037854" y="2285784"/>
            <a:ext cx="488463" cy="491061"/>
          </a:xfrm>
          <a:custGeom>
            <a:avLst/>
            <a:gdLst>
              <a:gd name="T0" fmla="*/ 942322 w 3841"/>
              <a:gd name="T1" fmla="*/ 1696878 h 3861"/>
              <a:gd name="T2" fmla="*/ 612206 w 3841"/>
              <a:gd name="T3" fmla="*/ 1630196 h 3861"/>
              <a:gd name="T4" fmla="*/ 0 w 3841"/>
              <a:gd name="T5" fmla="*/ 1797599 h 3861"/>
              <a:gd name="T6" fmla="*/ 282090 w 3841"/>
              <a:gd name="T7" fmla="*/ 1380724 h 3861"/>
              <a:gd name="T8" fmla="*/ 93719 w 3841"/>
              <a:gd name="T9" fmla="*/ 848206 h 3861"/>
              <a:gd name="T10" fmla="*/ 942322 w 3841"/>
              <a:gd name="T11" fmla="*/ 0 h 3861"/>
              <a:gd name="T12" fmla="*/ 1790924 w 3841"/>
              <a:gd name="T13" fmla="*/ 848206 h 3861"/>
              <a:gd name="T14" fmla="*/ 942322 w 3841"/>
              <a:gd name="T15" fmla="*/ 1696878 h 3861"/>
              <a:gd name="T16" fmla="*/ 682146 w 3841"/>
              <a:gd name="T17" fmla="*/ 1245496 h 3861"/>
              <a:gd name="T18" fmla="*/ 803375 w 3841"/>
              <a:gd name="T19" fmla="*/ 1371398 h 3861"/>
              <a:gd name="T20" fmla="*/ 956776 w 3841"/>
              <a:gd name="T21" fmla="*/ 1221248 h 3861"/>
              <a:gd name="T22" fmla="*/ 830884 w 3841"/>
              <a:gd name="T23" fmla="*/ 1092082 h 3861"/>
              <a:gd name="T24" fmla="*/ 682146 w 3841"/>
              <a:gd name="T25" fmla="*/ 1245496 h 3861"/>
              <a:gd name="T26" fmla="*/ 988948 w 3841"/>
              <a:gd name="T27" fmla="*/ 301698 h 3861"/>
              <a:gd name="T28" fmla="*/ 729705 w 3841"/>
              <a:gd name="T29" fmla="*/ 367913 h 3861"/>
              <a:gd name="T30" fmla="*/ 758613 w 3841"/>
              <a:gd name="T31" fmla="*/ 522726 h 3861"/>
              <a:gd name="T32" fmla="*/ 926002 w 3841"/>
              <a:gd name="T33" fmla="*/ 479826 h 3861"/>
              <a:gd name="T34" fmla="*/ 1015059 w 3841"/>
              <a:gd name="T35" fmla="*/ 553502 h 3861"/>
              <a:gd name="T36" fmla="*/ 892431 w 3841"/>
              <a:gd name="T37" fmla="*/ 723703 h 3861"/>
              <a:gd name="T38" fmla="*/ 752552 w 3841"/>
              <a:gd name="T39" fmla="*/ 978771 h 3861"/>
              <a:gd name="T40" fmla="*/ 747889 w 3841"/>
              <a:gd name="T41" fmla="*/ 1018406 h 3861"/>
              <a:gd name="T42" fmla="*/ 962837 w 3841"/>
              <a:gd name="T43" fmla="*/ 1018406 h 3861"/>
              <a:gd name="T44" fmla="*/ 970298 w 3841"/>
              <a:gd name="T45" fmla="*/ 981568 h 3861"/>
              <a:gd name="T46" fmla="*/ 1074741 w 3841"/>
              <a:gd name="T47" fmla="*/ 800643 h 3861"/>
              <a:gd name="T48" fmla="*/ 1242130 w 3841"/>
              <a:gd name="T49" fmla="*/ 510602 h 3861"/>
              <a:gd name="T50" fmla="*/ 988948 w 3841"/>
              <a:gd name="T51" fmla="*/ 301698 h 3861"/>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3841" h="3861">
                <a:moveTo>
                  <a:pt x="2021" y="3639"/>
                </a:moveTo>
                <a:cubicBezTo>
                  <a:pt x="1770" y="3639"/>
                  <a:pt x="1531" y="3588"/>
                  <a:pt x="1313" y="3496"/>
                </a:cubicBezTo>
                <a:cubicBezTo>
                  <a:pt x="830" y="3861"/>
                  <a:pt x="0" y="3855"/>
                  <a:pt x="0" y="3855"/>
                </a:cubicBezTo>
                <a:cubicBezTo>
                  <a:pt x="0" y="3855"/>
                  <a:pt x="417" y="3566"/>
                  <a:pt x="605" y="2961"/>
                </a:cubicBezTo>
                <a:cubicBezTo>
                  <a:pt x="352" y="2648"/>
                  <a:pt x="201" y="2252"/>
                  <a:pt x="201" y="1819"/>
                </a:cubicBezTo>
                <a:cubicBezTo>
                  <a:pt x="201" y="814"/>
                  <a:pt x="1016" y="0"/>
                  <a:pt x="2021" y="0"/>
                </a:cubicBezTo>
                <a:cubicBezTo>
                  <a:pt x="3026" y="0"/>
                  <a:pt x="3841" y="814"/>
                  <a:pt x="3841" y="1819"/>
                </a:cubicBezTo>
                <a:cubicBezTo>
                  <a:pt x="3841" y="2824"/>
                  <a:pt x="3026" y="3639"/>
                  <a:pt x="2021" y="3639"/>
                </a:cubicBezTo>
                <a:close/>
                <a:moveTo>
                  <a:pt x="1463" y="2671"/>
                </a:moveTo>
                <a:cubicBezTo>
                  <a:pt x="1463" y="2826"/>
                  <a:pt x="1568" y="2941"/>
                  <a:pt x="1723" y="2941"/>
                </a:cubicBezTo>
                <a:cubicBezTo>
                  <a:pt x="1917" y="2941"/>
                  <a:pt x="2052" y="2806"/>
                  <a:pt x="2052" y="2619"/>
                </a:cubicBezTo>
                <a:cubicBezTo>
                  <a:pt x="2052" y="2457"/>
                  <a:pt x="1940" y="2342"/>
                  <a:pt x="1782" y="2342"/>
                </a:cubicBezTo>
                <a:cubicBezTo>
                  <a:pt x="1595" y="2342"/>
                  <a:pt x="1463" y="2497"/>
                  <a:pt x="1463" y="2671"/>
                </a:cubicBezTo>
                <a:close/>
                <a:moveTo>
                  <a:pt x="2121" y="647"/>
                </a:moveTo>
                <a:cubicBezTo>
                  <a:pt x="1874" y="647"/>
                  <a:pt x="1687" y="716"/>
                  <a:pt x="1565" y="789"/>
                </a:cubicBezTo>
                <a:cubicBezTo>
                  <a:pt x="1627" y="1121"/>
                  <a:pt x="1627" y="1121"/>
                  <a:pt x="1627" y="1121"/>
                </a:cubicBezTo>
                <a:cubicBezTo>
                  <a:pt x="1720" y="1065"/>
                  <a:pt x="1838" y="1029"/>
                  <a:pt x="1986" y="1029"/>
                </a:cubicBezTo>
                <a:cubicBezTo>
                  <a:pt x="2134" y="1032"/>
                  <a:pt x="2177" y="1101"/>
                  <a:pt x="2177" y="1187"/>
                </a:cubicBezTo>
                <a:cubicBezTo>
                  <a:pt x="2177" y="1302"/>
                  <a:pt x="2042" y="1414"/>
                  <a:pt x="1914" y="1552"/>
                </a:cubicBezTo>
                <a:cubicBezTo>
                  <a:pt x="1729" y="1747"/>
                  <a:pt x="1641" y="1921"/>
                  <a:pt x="1614" y="2099"/>
                </a:cubicBezTo>
                <a:cubicBezTo>
                  <a:pt x="1611" y="2125"/>
                  <a:pt x="1608" y="2155"/>
                  <a:pt x="1604" y="2184"/>
                </a:cubicBezTo>
                <a:cubicBezTo>
                  <a:pt x="2065" y="2184"/>
                  <a:pt x="2065" y="2184"/>
                  <a:pt x="2065" y="2184"/>
                </a:cubicBezTo>
                <a:cubicBezTo>
                  <a:pt x="2072" y="2155"/>
                  <a:pt x="2075" y="2128"/>
                  <a:pt x="2081" y="2105"/>
                </a:cubicBezTo>
                <a:cubicBezTo>
                  <a:pt x="2111" y="1957"/>
                  <a:pt x="2177" y="1845"/>
                  <a:pt x="2305" y="1717"/>
                </a:cubicBezTo>
                <a:cubicBezTo>
                  <a:pt x="2490" y="1526"/>
                  <a:pt x="2664" y="1358"/>
                  <a:pt x="2664" y="1095"/>
                </a:cubicBezTo>
                <a:cubicBezTo>
                  <a:pt x="2664" y="825"/>
                  <a:pt x="2437" y="647"/>
                  <a:pt x="2121" y="647"/>
                </a:cubicBezTo>
                <a:close/>
              </a:path>
            </a:pathLst>
          </a:custGeom>
          <a:solidFill>
            <a:srgbClr val="00B0F0"/>
          </a:solidFill>
          <a:ln>
            <a:solidFill>
              <a:srgbClr val="00B0F0"/>
            </a:solidFill>
          </a:ln>
        </p:spPr>
        <p:txBody>
          <a:bodyPr anchor="ctr" anchorCtr="1"/>
          <a:lstStyle/>
          <a:p>
            <a:pPr eaLnBrk="0" fontAlgn="base" hangingPunct="0">
              <a:spcBef>
                <a:spcPct val="0"/>
              </a:spcBef>
              <a:spcAft>
                <a:spcPct val="0"/>
              </a:spcAft>
            </a:pPr>
            <a:endParaRPr lang="zh-CN" altLang="en-US">
              <a:latin typeface="Calibri" panose="020F0502020204030204" pitchFamily="34" charset="0"/>
              <a:ea typeface="宋体" panose="02010600030101010101" pitchFamily="2" charset="-122"/>
            </a:endParaRPr>
          </a:p>
        </p:txBody>
      </p:sp>
      <p:pic>
        <p:nvPicPr>
          <p:cNvPr id="64" name="图片 63"/>
          <p:cNvPicPr>
            <a:picLocks noChangeAspect="1"/>
          </p:cNvPicPr>
          <p:nvPr/>
        </p:nvPicPr>
        <p:blipFill>
          <a:blip r:embed="rId2"/>
          <a:stretch>
            <a:fillRect/>
          </a:stretch>
        </p:blipFill>
        <p:spPr>
          <a:xfrm>
            <a:off x="0" y="227645"/>
            <a:ext cx="698500" cy="685800"/>
          </a:xfrm>
          <a:prstGeom prst="rect">
            <a:avLst/>
          </a:prstGeom>
        </p:spPr>
      </p:pic>
      <p:sp>
        <p:nvSpPr>
          <p:cNvPr id="3" name="圆角矩形 2"/>
          <p:cNvSpPr/>
          <p:nvPr/>
        </p:nvSpPr>
        <p:spPr>
          <a:xfrm>
            <a:off x="859790" y="2998470"/>
            <a:ext cx="10028555" cy="2552065"/>
          </a:xfrm>
          <a:prstGeom prst="round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graphicFrame>
        <p:nvGraphicFramePr>
          <p:cNvPr id="11" name="表格 10"/>
          <p:cNvGraphicFramePr/>
          <p:nvPr/>
        </p:nvGraphicFramePr>
        <p:xfrm>
          <a:off x="1037590" y="3279775"/>
          <a:ext cx="4297680" cy="2072005"/>
        </p:xfrm>
        <a:graphic>
          <a:graphicData uri="http://schemas.openxmlformats.org/drawingml/2006/table">
            <a:tbl>
              <a:tblPr firstRow="1" bandRow="1">
                <a:tableStyleId>{5C22544A-7EE6-4342-B048-85BDC9FD1C3A}</a:tableStyleId>
              </a:tblPr>
              <a:tblGrid>
                <a:gridCol w="1432560"/>
                <a:gridCol w="1432560"/>
                <a:gridCol w="1432560"/>
              </a:tblGrid>
              <a:tr h="415925">
                <a:tc gridSpan="3">
                  <a:txBody>
                    <a:bodyPr/>
                    <a:lstStyle/>
                    <a:p>
                      <a:pPr algn="ctr">
                        <a:buNone/>
                      </a:pPr>
                      <a:r>
                        <a:rPr lang="zh-CN" altLang="en-US"/>
                        <a:t>无人驾驶</a:t>
                      </a:r>
                      <a:endParaRPr lang="zh-CN" altLang="en-US"/>
                    </a:p>
                  </a:txBody>
                  <a:tcPr/>
                </a:tc>
                <a:tc hMerge="1">
                  <a:tcPr/>
                </a:tc>
                <a:tc hMerge="1">
                  <a:tcPr/>
                </a:tc>
              </a:tr>
              <a:tr h="443230">
                <a:tc>
                  <a:txBody>
                    <a:bodyPr/>
                    <a:lstStyle/>
                    <a:p>
                      <a:pPr algn="ctr">
                        <a:buNone/>
                      </a:pPr>
                      <a:r>
                        <a:rPr lang="zh-CN" altLang="en-US" sz="1600"/>
                        <a:t>功能</a:t>
                      </a:r>
                      <a:endParaRPr lang="zh-CN" altLang="en-US" sz="1600"/>
                    </a:p>
                  </a:txBody>
                  <a:tcPr/>
                </a:tc>
                <a:tc>
                  <a:txBody>
                    <a:bodyPr/>
                    <a:lstStyle/>
                    <a:p>
                      <a:pPr algn="ctr">
                        <a:buNone/>
                      </a:pPr>
                      <a:r>
                        <a:rPr lang="zh-CN" altLang="en-US" sz="1600"/>
                        <a:t>方式</a:t>
                      </a:r>
                      <a:endParaRPr lang="zh-CN" altLang="en-US" sz="1600"/>
                    </a:p>
                  </a:txBody>
                  <a:tcPr/>
                </a:tc>
                <a:tc>
                  <a:txBody>
                    <a:bodyPr/>
                    <a:lstStyle/>
                    <a:p>
                      <a:pPr algn="ctr">
                        <a:buNone/>
                      </a:pPr>
                      <a:r>
                        <a:rPr lang="zh-CN" altLang="en-US" sz="1600"/>
                        <a:t>是否需要人力</a:t>
                      </a:r>
                      <a:endParaRPr lang="zh-CN" altLang="en-US" sz="1600"/>
                    </a:p>
                  </a:txBody>
                  <a:tcPr/>
                </a:tc>
              </a:tr>
              <a:tr h="416560">
                <a:tc>
                  <a:txBody>
                    <a:bodyPr/>
                    <a:lstStyle/>
                    <a:p>
                      <a:pPr algn="ctr">
                        <a:buNone/>
                      </a:pPr>
                      <a:r>
                        <a:rPr lang="zh-CN" altLang="en-US" sz="1600"/>
                        <a:t>障碍识别</a:t>
                      </a:r>
                      <a:endParaRPr lang="zh-CN" altLang="en-US" sz="1600"/>
                    </a:p>
                  </a:txBody>
                  <a:tcPr/>
                </a:tc>
                <a:tc>
                  <a:txBody>
                    <a:bodyPr/>
                    <a:lstStyle/>
                    <a:p>
                      <a:pPr algn="ctr">
                        <a:buNone/>
                      </a:pPr>
                      <a:r>
                        <a:rPr lang="zh-CN" altLang="en-US" sz="1600"/>
                        <a:t>图像识别</a:t>
                      </a:r>
                      <a:endParaRPr lang="zh-CN" altLang="en-US" sz="1600"/>
                    </a:p>
                  </a:txBody>
                  <a:tcPr/>
                </a:tc>
                <a:tc>
                  <a:txBody>
                    <a:bodyPr/>
                    <a:lstStyle/>
                    <a:p>
                      <a:pPr algn="ctr">
                        <a:buNone/>
                      </a:pPr>
                      <a:r>
                        <a:rPr lang="zh-CN" altLang="en-US" sz="1600"/>
                        <a:t>否</a:t>
                      </a:r>
                      <a:endParaRPr lang="zh-CN" altLang="en-US" sz="1600"/>
                    </a:p>
                  </a:txBody>
                  <a:tcPr/>
                </a:tc>
              </a:tr>
              <a:tr h="380365">
                <a:tc>
                  <a:txBody>
                    <a:bodyPr/>
                    <a:lstStyle/>
                    <a:p>
                      <a:pPr algn="ctr">
                        <a:buNone/>
                      </a:pPr>
                      <a:r>
                        <a:rPr lang="zh-CN" altLang="en-US" sz="1600"/>
                        <a:t>应急处理</a:t>
                      </a:r>
                      <a:endParaRPr lang="zh-CN" altLang="en-US" sz="1600"/>
                    </a:p>
                  </a:txBody>
                  <a:tcPr/>
                </a:tc>
                <a:tc>
                  <a:txBody>
                    <a:bodyPr/>
                    <a:lstStyle/>
                    <a:p>
                      <a:pPr algn="ctr">
                        <a:buNone/>
                      </a:pPr>
                      <a:r>
                        <a:rPr lang="zh-CN" altLang="en-US" sz="1600"/>
                        <a:t>自动处理</a:t>
                      </a:r>
                      <a:endParaRPr lang="zh-CN" altLang="en-US" sz="1600"/>
                    </a:p>
                  </a:txBody>
                  <a:tcPr/>
                </a:tc>
                <a:tc>
                  <a:txBody>
                    <a:bodyPr/>
                    <a:lstStyle/>
                    <a:p>
                      <a:pPr algn="ctr">
                        <a:buNone/>
                      </a:pPr>
                      <a:r>
                        <a:rPr lang="zh-CN" altLang="en-US" sz="1600">
                          <a:sym typeface="+mn-ea"/>
                        </a:rPr>
                        <a:t>否</a:t>
                      </a:r>
                      <a:endParaRPr lang="zh-CN" altLang="en-US" sz="1600"/>
                    </a:p>
                  </a:txBody>
                  <a:tcPr/>
                </a:tc>
              </a:tr>
              <a:tr h="415925">
                <a:tc>
                  <a:txBody>
                    <a:bodyPr/>
                    <a:lstStyle/>
                    <a:p>
                      <a:pPr algn="ctr">
                        <a:buNone/>
                      </a:pPr>
                      <a:r>
                        <a:rPr lang="zh-CN" altLang="en-US" sz="1600"/>
                        <a:t>驾驶</a:t>
                      </a:r>
                      <a:endParaRPr lang="zh-CN" altLang="en-US" sz="1600"/>
                    </a:p>
                  </a:txBody>
                  <a:tcPr/>
                </a:tc>
                <a:tc>
                  <a:txBody>
                    <a:bodyPr/>
                    <a:lstStyle/>
                    <a:p>
                      <a:pPr algn="ctr">
                        <a:buNone/>
                      </a:pPr>
                      <a:r>
                        <a:rPr lang="zh-CN" altLang="en-US" sz="1600"/>
                        <a:t>自动驾驶</a:t>
                      </a:r>
                      <a:endParaRPr lang="zh-CN" altLang="en-US" sz="1600"/>
                    </a:p>
                  </a:txBody>
                  <a:tcPr/>
                </a:tc>
                <a:tc>
                  <a:txBody>
                    <a:bodyPr/>
                    <a:lstStyle/>
                    <a:p>
                      <a:pPr algn="ctr">
                        <a:buNone/>
                      </a:pPr>
                      <a:r>
                        <a:rPr lang="zh-CN" altLang="en-US" sz="1600">
                          <a:sym typeface="+mn-ea"/>
                        </a:rPr>
                        <a:t>否</a:t>
                      </a:r>
                      <a:endParaRPr lang="zh-CN" altLang="en-US" sz="1600"/>
                    </a:p>
                  </a:txBody>
                  <a:tcPr/>
                </a:tc>
              </a:tr>
            </a:tbl>
          </a:graphicData>
        </a:graphic>
      </p:graphicFrame>
      <p:pic>
        <p:nvPicPr>
          <p:cNvPr id="25" name="图片 24" descr="u=1744588872,3056486262&amp;fm=26&amp;gp=0"/>
          <p:cNvPicPr>
            <a:picLocks noChangeAspect="1"/>
          </p:cNvPicPr>
          <p:nvPr/>
        </p:nvPicPr>
        <p:blipFill>
          <a:blip r:embed="rId3"/>
          <a:stretch>
            <a:fillRect/>
          </a:stretch>
        </p:blipFill>
        <p:spPr>
          <a:xfrm>
            <a:off x="6675120" y="1586865"/>
            <a:ext cx="3068320" cy="1655445"/>
          </a:xfrm>
          <a:prstGeom prst="rect">
            <a:avLst/>
          </a:prstGeom>
        </p:spPr>
      </p:pic>
      <p:pic>
        <p:nvPicPr>
          <p:cNvPr id="27" name="图片 26" descr="tim6666g"/>
          <p:cNvPicPr>
            <a:picLocks noChangeAspect="1"/>
          </p:cNvPicPr>
          <p:nvPr/>
        </p:nvPicPr>
        <p:blipFill>
          <a:blip r:embed="rId4"/>
          <a:stretch>
            <a:fillRect/>
          </a:stretch>
        </p:blipFill>
        <p:spPr>
          <a:xfrm>
            <a:off x="5697855" y="3451225"/>
            <a:ext cx="2059305" cy="1688465"/>
          </a:xfrm>
          <a:prstGeom prst="rect">
            <a:avLst/>
          </a:prstGeom>
        </p:spPr>
      </p:pic>
      <p:pic>
        <p:nvPicPr>
          <p:cNvPr id="28" name="图片 27" descr="t22335img"/>
          <p:cNvPicPr>
            <a:picLocks noChangeAspect="1"/>
          </p:cNvPicPr>
          <p:nvPr/>
        </p:nvPicPr>
        <p:blipFill>
          <a:blip r:embed="rId5"/>
          <a:stretch>
            <a:fillRect/>
          </a:stretch>
        </p:blipFill>
        <p:spPr>
          <a:xfrm>
            <a:off x="7863840" y="3475990"/>
            <a:ext cx="2712085" cy="1663700"/>
          </a:xfrm>
          <a:prstGeom prst="rect">
            <a:avLst/>
          </a:prstGeom>
        </p:spPr>
      </p:pic>
      <p:sp>
        <p:nvSpPr>
          <p:cNvPr id="66" name="矩形 65"/>
          <p:cNvSpPr/>
          <p:nvPr/>
        </p:nvSpPr>
        <p:spPr>
          <a:xfrm>
            <a:off x="1128156" y="6600648"/>
            <a:ext cx="1781299" cy="26042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67" name="图片 66"/>
          <p:cNvPicPr>
            <a:picLocks noChangeAspect="1"/>
          </p:cNvPicPr>
          <p:nvPr/>
        </p:nvPicPr>
        <p:blipFill>
          <a:blip r:embed="rId6"/>
          <a:stretch>
            <a:fillRect/>
          </a:stretch>
        </p:blipFill>
        <p:spPr>
          <a:xfrm>
            <a:off x="1244710" y="6586794"/>
            <a:ext cx="1086000" cy="22628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KSO_Shape"/>
          <p:cNvSpPr/>
          <p:nvPr/>
        </p:nvSpPr>
        <p:spPr bwMode="auto">
          <a:xfrm>
            <a:off x="1272576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grpSp>
        <p:nvGrpSpPr>
          <p:cNvPr id="84" name="组合 83"/>
          <p:cNvGrpSpPr/>
          <p:nvPr/>
        </p:nvGrpSpPr>
        <p:grpSpPr>
          <a:xfrm>
            <a:off x="111146" y="357311"/>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999508"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latin typeface="方正特雅宋_GBK" panose="02000000000000000000" pitchFamily="2" charset="-122"/>
                <a:ea typeface="方正特雅宋_GBK" panose="02000000000000000000" pitchFamily="2" charset="-122"/>
              </a:rPr>
              <a:t>小车搭建</a:t>
            </a:r>
            <a:endParaRPr lang="zh-CN" altLang="en-US" sz="2000" dirty="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5" name="图片 64"/>
          <p:cNvPicPr>
            <a:picLocks noChangeAspect="1"/>
          </p:cNvPicPr>
          <p:nvPr/>
        </p:nvPicPr>
        <p:blipFill>
          <a:blip r:embed="rId2"/>
          <a:stretch>
            <a:fillRect/>
          </a:stretch>
        </p:blipFill>
        <p:spPr>
          <a:xfrm>
            <a:off x="0" y="227645"/>
            <a:ext cx="698500" cy="685800"/>
          </a:xfrm>
          <a:prstGeom prst="rect">
            <a:avLst/>
          </a:prstGeom>
        </p:spPr>
      </p:pic>
      <p:pic>
        <p:nvPicPr>
          <p:cNvPr id="62" name="图片 61"/>
          <p:cNvPicPr>
            <a:picLocks noChangeAspect="1"/>
          </p:cNvPicPr>
          <p:nvPr/>
        </p:nvPicPr>
        <p:blipFill>
          <a:blip r:embed="rId3"/>
          <a:stretch>
            <a:fillRect/>
          </a:stretch>
        </p:blipFill>
        <p:spPr>
          <a:xfrm>
            <a:off x="2484536" y="1328854"/>
            <a:ext cx="7146890" cy="4312259"/>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KSO_Shape"/>
          <p:cNvSpPr/>
          <p:nvPr/>
        </p:nvSpPr>
        <p:spPr bwMode="auto">
          <a:xfrm>
            <a:off x="1272576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grpSp>
        <p:nvGrpSpPr>
          <p:cNvPr id="84" name="组合 83"/>
          <p:cNvGrpSpPr/>
          <p:nvPr/>
        </p:nvGrpSpPr>
        <p:grpSpPr>
          <a:xfrm>
            <a:off x="111146" y="357311"/>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999508"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latin typeface="方正特雅宋_GBK" panose="02000000000000000000" pitchFamily="2" charset="-122"/>
                <a:ea typeface="方正特雅宋_GBK" panose="02000000000000000000" pitchFamily="2" charset="-122"/>
              </a:rPr>
              <a:t>小车搭建</a:t>
            </a:r>
            <a:endParaRPr lang="zh-CN" altLang="en-US" sz="2000" dirty="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5" name="图片 64"/>
          <p:cNvPicPr>
            <a:picLocks noChangeAspect="1"/>
          </p:cNvPicPr>
          <p:nvPr/>
        </p:nvPicPr>
        <p:blipFill>
          <a:blip r:embed="rId2"/>
          <a:stretch>
            <a:fillRect/>
          </a:stretch>
        </p:blipFill>
        <p:spPr>
          <a:xfrm>
            <a:off x="0" y="227645"/>
            <a:ext cx="698500" cy="685800"/>
          </a:xfrm>
          <a:prstGeom prst="rect">
            <a:avLst/>
          </a:prstGeom>
        </p:spPr>
      </p:pic>
      <p:pic>
        <p:nvPicPr>
          <p:cNvPr id="10" name="图片 9"/>
          <p:cNvPicPr>
            <a:picLocks noChangeAspect="1"/>
          </p:cNvPicPr>
          <p:nvPr/>
        </p:nvPicPr>
        <p:blipFill>
          <a:blip r:embed="rId3"/>
          <a:stretch>
            <a:fillRect/>
          </a:stretch>
        </p:blipFill>
        <p:spPr>
          <a:xfrm>
            <a:off x="1978152" y="2877641"/>
            <a:ext cx="5962650" cy="2524125"/>
          </a:xfrm>
          <a:prstGeom prst="rect">
            <a:avLst/>
          </a:prstGeom>
        </p:spPr>
      </p:pic>
      <p:sp>
        <p:nvSpPr>
          <p:cNvPr id="11" name="矩形 10"/>
          <p:cNvSpPr/>
          <p:nvPr/>
        </p:nvSpPr>
        <p:spPr>
          <a:xfrm>
            <a:off x="1927547" y="1357430"/>
            <a:ext cx="6096000" cy="923330"/>
          </a:xfrm>
          <a:prstGeom prst="rect">
            <a:avLst/>
          </a:prstGeom>
        </p:spPr>
        <p:txBody>
          <a:bodyPr>
            <a:spAutoFit/>
          </a:bodyPr>
          <a:lstStyle/>
          <a:p>
            <a:pPr marL="342900" indent="-342900">
              <a:buAutoNum type="arabicPeriod"/>
            </a:pPr>
            <a:r>
              <a:rPr lang="zh-CN" altLang="en-US" dirty="0" smtClean="0"/>
              <a:t>改变巡线过程中的转弯方式，比如原地转向和单轮转向。比较两种方式的特点。</a:t>
            </a:r>
            <a:endParaRPr lang="en-US" altLang="zh-CN" dirty="0" smtClean="0"/>
          </a:p>
          <a:p>
            <a:r>
              <a:rPr lang="zh-CN" altLang="en-US" dirty="0" smtClean="0"/>
              <a:t>2. 根据跑道，调整小车速度，比较巡线最快时间。</a:t>
            </a:r>
            <a:endParaRPr lang="zh-CN" alt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KSO_Shape"/>
          <p:cNvSpPr/>
          <p:nvPr/>
        </p:nvSpPr>
        <p:spPr bwMode="auto">
          <a:xfrm>
            <a:off x="1272576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grpSp>
        <p:nvGrpSpPr>
          <p:cNvPr id="84" name="组合 83"/>
          <p:cNvGrpSpPr/>
          <p:nvPr/>
        </p:nvGrpSpPr>
        <p:grpSpPr>
          <a:xfrm>
            <a:off x="85746" y="369376"/>
            <a:ext cx="12080854" cy="6500689"/>
            <a:chOff x="111146" y="357311"/>
            <a:chExt cx="12080854" cy="6500689"/>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11146" y="6597351"/>
              <a:ext cx="832034" cy="236015"/>
            </a:xfrm>
            <a:prstGeom prst="rect">
              <a:avLst/>
            </a:prstGeom>
          </p:spPr>
        </p:pic>
        <p:sp>
          <p:nvSpPr>
            <p:cNvPr id="5" name="矩形 4"/>
            <p:cNvSpPr/>
            <p:nvPr/>
          </p:nvSpPr>
          <p:spPr>
            <a:xfrm>
              <a:off x="1128156" y="6597351"/>
              <a:ext cx="11063844" cy="26064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8" name="组合 57"/>
            <p:cNvGrpSpPr/>
            <p:nvPr/>
          </p:nvGrpSpPr>
          <p:grpSpPr>
            <a:xfrm>
              <a:off x="412853" y="357311"/>
              <a:ext cx="11230189" cy="5718062"/>
              <a:chOff x="412853" y="357311"/>
              <a:chExt cx="11230189" cy="5718062"/>
            </a:xfrm>
          </p:grpSpPr>
          <p:sp>
            <p:nvSpPr>
              <p:cNvPr id="6" name="KSO_Shape"/>
              <p:cNvSpPr/>
              <p:nvPr/>
            </p:nvSpPr>
            <p:spPr bwMode="auto">
              <a:xfrm>
                <a:off x="527163"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 name="KSO_Shape"/>
              <p:cNvSpPr>
                <a:spLocks noChangeArrowheads="1"/>
              </p:cNvSpPr>
              <p:nvPr/>
            </p:nvSpPr>
            <p:spPr bwMode="auto">
              <a:xfrm>
                <a:off x="1950383"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8" name="KSO_Shape"/>
              <p:cNvSpPr/>
              <p:nvPr/>
            </p:nvSpPr>
            <p:spPr bwMode="auto">
              <a:xfrm>
                <a:off x="3602223"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9" name="KSO_Shape"/>
              <p:cNvSpPr/>
              <p:nvPr/>
            </p:nvSpPr>
            <p:spPr bwMode="auto">
              <a:xfrm>
                <a:off x="5075238"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4" name="KSO_Shape"/>
              <p:cNvSpPr/>
              <p:nvPr/>
            </p:nvSpPr>
            <p:spPr bwMode="auto">
              <a:xfrm>
                <a:off x="6619460" y="381724"/>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5" name="KSO_Shape"/>
              <p:cNvSpPr>
                <a:spLocks noChangeArrowheads="1"/>
              </p:cNvSpPr>
              <p:nvPr/>
            </p:nvSpPr>
            <p:spPr bwMode="auto">
              <a:xfrm>
                <a:off x="8042680" y="41117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6" name="KSO_Shape"/>
              <p:cNvSpPr/>
              <p:nvPr/>
            </p:nvSpPr>
            <p:spPr bwMode="auto">
              <a:xfrm>
                <a:off x="9694520" y="357311"/>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17" name="KSO_Shape"/>
              <p:cNvSpPr/>
              <p:nvPr/>
            </p:nvSpPr>
            <p:spPr bwMode="auto">
              <a:xfrm>
                <a:off x="11195924" y="42324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18" name="KSO_Shape"/>
              <p:cNvSpPr/>
              <p:nvPr/>
            </p:nvSpPr>
            <p:spPr bwMode="auto">
              <a:xfrm>
                <a:off x="205840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19" name="KSO_Shape"/>
              <p:cNvSpPr>
                <a:spLocks noChangeArrowheads="1"/>
              </p:cNvSpPr>
              <p:nvPr/>
            </p:nvSpPr>
            <p:spPr bwMode="auto">
              <a:xfrm>
                <a:off x="342395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0" name="KSO_Shape"/>
              <p:cNvSpPr/>
              <p:nvPr/>
            </p:nvSpPr>
            <p:spPr bwMode="auto">
              <a:xfrm>
                <a:off x="5104745" y="1550720"/>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1" name="KSO_Shape"/>
              <p:cNvSpPr/>
              <p:nvPr/>
            </p:nvSpPr>
            <p:spPr bwMode="auto">
              <a:xfrm>
                <a:off x="6606706" y="159223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2" name="KSO_Shape"/>
              <p:cNvSpPr/>
              <p:nvPr/>
            </p:nvSpPr>
            <p:spPr bwMode="auto">
              <a:xfrm>
                <a:off x="8177462" y="15507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23" name="KSO_Shape"/>
              <p:cNvSpPr>
                <a:spLocks noChangeArrowheads="1"/>
              </p:cNvSpPr>
              <p:nvPr/>
            </p:nvSpPr>
            <p:spPr bwMode="auto">
              <a:xfrm>
                <a:off x="9543019" y="1609956"/>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24" name="KSO_Shape"/>
              <p:cNvSpPr/>
              <p:nvPr/>
            </p:nvSpPr>
            <p:spPr bwMode="auto">
              <a:xfrm>
                <a:off x="11231527" y="164522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26" name="KSO_Shape"/>
              <p:cNvSpPr/>
              <p:nvPr/>
            </p:nvSpPr>
            <p:spPr bwMode="auto">
              <a:xfrm>
                <a:off x="466662" y="1717675"/>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4" name="KSO_Shape"/>
              <p:cNvSpPr>
                <a:spLocks noChangeArrowheads="1"/>
              </p:cNvSpPr>
              <p:nvPr/>
            </p:nvSpPr>
            <p:spPr bwMode="auto">
              <a:xfrm>
                <a:off x="412853" y="2970595"/>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5" name="KSO_Shape"/>
              <p:cNvSpPr/>
              <p:nvPr/>
            </p:nvSpPr>
            <p:spPr bwMode="auto">
              <a:xfrm>
                <a:off x="209724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36" name="KSO_Shape"/>
              <p:cNvSpPr/>
              <p:nvPr/>
            </p:nvSpPr>
            <p:spPr bwMode="auto">
              <a:xfrm>
                <a:off x="359920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7" name="KSO_Shape"/>
              <p:cNvSpPr/>
              <p:nvPr/>
            </p:nvSpPr>
            <p:spPr bwMode="auto">
              <a:xfrm>
                <a:off x="5169960" y="2803365"/>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38" name="KSO_Shape"/>
              <p:cNvSpPr>
                <a:spLocks noChangeArrowheads="1"/>
              </p:cNvSpPr>
              <p:nvPr/>
            </p:nvSpPr>
            <p:spPr bwMode="auto">
              <a:xfrm>
                <a:off x="6535517" y="286260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39" name="KSO_Shape"/>
              <p:cNvSpPr/>
              <p:nvPr/>
            </p:nvSpPr>
            <p:spPr bwMode="auto">
              <a:xfrm>
                <a:off x="8216303" y="280336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0" name="KSO_Shape"/>
              <p:cNvSpPr/>
              <p:nvPr/>
            </p:nvSpPr>
            <p:spPr bwMode="auto">
              <a:xfrm>
                <a:off x="9718264" y="2844880"/>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1" name="KSO_Shape"/>
              <p:cNvSpPr/>
              <p:nvPr/>
            </p:nvSpPr>
            <p:spPr bwMode="auto">
              <a:xfrm>
                <a:off x="11256425" y="299907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2" name="KSO_Shape"/>
              <p:cNvSpPr/>
              <p:nvPr/>
            </p:nvSpPr>
            <p:spPr bwMode="auto">
              <a:xfrm>
                <a:off x="502265" y="4247645"/>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3" name="KSO_Shape"/>
              <p:cNvSpPr/>
              <p:nvPr/>
            </p:nvSpPr>
            <p:spPr bwMode="auto">
              <a:xfrm>
                <a:off x="205840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4" name="KSO_Shape"/>
              <p:cNvSpPr/>
              <p:nvPr/>
            </p:nvSpPr>
            <p:spPr bwMode="auto">
              <a:xfrm>
                <a:off x="3629158" y="4152188"/>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5" name="KSO_Shape"/>
              <p:cNvSpPr>
                <a:spLocks noChangeArrowheads="1"/>
              </p:cNvSpPr>
              <p:nvPr/>
            </p:nvSpPr>
            <p:spPr bwMode="auto">
              <a:xfrm>
                <a:off x="4994715" y="4211424"/>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6" name="KSO_Shape"/>
              <p:cNvSpPr/>
              <p:nvPr/>
            </p:nvSpPr>
            <p:spPr bwMode="auto">
              <a:xfrm>
                <a:off x="6675501" y="4152188"/>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47" name="KSO_Shape"/>
              <p:cNvSpPr/>
              <p:nvPr/>
            </p:nvSpPr>
            <p:spPr bwMode="auto">
              <a:xfrm>
                <a:off x="8177462" y="4193703"/>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48" name="KSO_Shape"/>
              <p:cNvSpPr/>
              <p:nvPr/>
            </p:nvSpPr>
            <p:spPr bwMode="auto">
              <a:xfrm>
                <a:off x="9743205" y="4176601"/>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49" name="KSO_Shape"/>
              <p:cNvSpPr>
                <a:spLocks noChangeArrowheads="1"/>
              </p:cNvSpPr>
              <p:nvPr/>
            </p:nvSpPr>
            <p:spPr bwMode="auto">
              <a:xfrm>
                <a:off x="11142115" y="4304089"/>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0" name="KSO_Shape"/>
              <p:cNvSpPr/>
              <p:nvPr/>
            </p:nvSpPr>
            <p:spPr bwMode="auto">
              <a:xfrm>
                <a:off x="466662"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1" name="KSO_Shape"/>
              <p:cNvSpPr/>
              <p:nvPr/>
            </p:nvSpPr>
            <p:spPr bwMode="auto">
              <a:xfrm>
                <a:off x="2127197"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2" name="KSO_Shape"/>
              <p:cNvSpPr>
                <a:spLocks noChangeArrowheads="1"/>
              </p:cNvSpPr>
              <p:nvPr/>
            </p:nvSpPr>
            <p:spPr bwMode="auto">
              <a:xfrm>
                <a:off x="3492754"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3" name="KSO_Shape"/>
              <p:cNvSpPr/>
              <p:nvPr/>
            </p:nvSpPr>
            <p:spPr bwMode="auto">
              <a:xfrm>
                <a:off x="5173540"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sp>
            <p:nvSpPr>
              <p:cNvPr id="54" name="KSO_Shape"/>
              <p:cNvSpPr/>
              <p:nvPr/>
            </p:nvSpPr>
            <p:spPr bwMode="auto">
              <a:xfrm>
                <a:off x="6675501" y="5616136"/>
                <a:ext cx="393309" cy="393309"/>
              </a:xfrm>
              <a:custGeom>
                <a:avLst/>
                <a:gdLst>
                  <a:gd name="T0" fmla="*/ 1372823 w 5484"/>
                  <a:gd name="T1" fmla="*/ 154929 h 5484"/>
                  <a:gd name="T2" fmla="*/ 1427013 w 5484"/>
                  <a:gd name="T3" fmla="*/ 95181 h 5484"/>
                  <a:gd name="T4" fmla="*/ 1405476 w 5484"/>
                  <a:gd name="T5" fmla="*/ 23274 h 5484"/>
                  <a:gd name="T6" fmla="*/ 1333222 w 5484"/>
                  <a:gd name="T7" fmla="*/ 1389 h 5484"/>
                  <a:gd name="T8" fmla="*/ 1273126 w 5484"/>
                  <a:gd name="T9" fmla="*/ 55580 h 5484"/>
                  <a:gd name="T10" fmla="*/ 629789 w 5484"/>
                  <a:gd name="T11" fmla="*/ 105949 h 5484"/>
                  <a:gd name="T12" fmla="*/ 625274 w 5484"/>
                  <a:gd name="T13" fmla="*/ 40990 h 5484"/>
                  <a:gd name="T14" fmla="*/ 555451 w 5484"/>
                  <a:gd name="T15" fmla="*/ 0 h 5484"/>
                  <a:gd name="T16" fmla="*/ 489450 w 5484"/>
                  <a:gd name="T17" fmla="*/ 34737 h 5484"/>
                  <a:gd name="T18" fmla="*/ 482503 w 5484"/>
                  <a:gd name="T19" fmla="*/ 110118 h 5484"/>
                  <a:gd name="T20" fmla="*/ 547114 w 5484"/>
                  <a:gd name="T21" fmla="*/ 158055 h 5484"/>
                  <a:gd name="T22" fmla="*/ 134434 w 5484"/>
                  <a:gd name="T23" fmla="*/ 477987 h 5484"/>
                  <a:gd name="T24" fmla="*/ 57664 w 5484"/>
                  <a:gd name="T25" fmla="*/ 512377 h 5484"/>
                  <a:gd name="T26" fmla="*/ 9726 w 5484"/>
                  <a:gd name="T27" fmla="*/ 579768 h 5484"/>
                  <a:gd name="T28" fmla="*/ 695 w 5484"/>
                  <a:gd name="T29" fmla="*/ 1762229 h 5484"/>
                  <a:gd name="T30" fmla="*/ 31264 w 5484"/>
                  <a:gd name="T31" fmla="*/ 1840736 h 5484"/>
                  <a:gd name="T32" fmla="*/ 96917 w 5484"/>
                  <a:gd name="T33" fmla="*/ 1892147 h 5484"/>
                  <a:gd name="T34" fmla="*/ 1754240 w 5484"/>
                  <a:gd name="T35" fmla="*/ 1904305 h 5484"/>
                  <a:gd name="T36" fmla="*/ 1834830 w 5484"/>
                  <a:gd name="T37" fmla="*/ 1877557 h 5484"/>
                  <a:gd name="T38" fmla="*/ 1889368 w 5484"/>
                  <a:gd name="T39" fmla="*/ 1814683 h 5484"/>
                  <a:gd name="T40" fmla="*/ 1905000 w 5484"/>
                  <a:gd name="T41" fmla="*/ 634653 h 5484"/>
                  <a:gd name="T42" fmla="*/ 1881726 w 5484"/>
                  <a:gd name="T43" fmla="*/ 552325 h 5484"/>
                  <a:gd name="T44" fmla="*/ 1821630 w 5484"/>
                  <a:gd name="T45" fmla="*/ 495008 h 5484"/>
                  <a:gd name="T46" fmla="*/ 1428403 w 5484"/>
                  <a:gd name="T47" fmla="*/ 1587153 h 5484"/>
                  <a:gd name="T48" fmla="*/ 1409297 w 5484"/>
                  <a:gd name="T49" fmla="*/ 1662533 h 5484"/>
                  <a:gd name="T50" fmla="*/ 1351980 w 5484"/>
                  <a:gd name="T51" fmla="*/ 1722976 h 5484"/>
                  <a:gd name="T52" fmla="*/ 1269653 w 5484"/>
                  <a:gd name="T53" fmla="*/ 1745903 h 5484"/>
                  <a:gd name="T54" fmla="*/ 248720 w 5484"/>
                  <a:gd name="T55" fmla="*/ 1730271 h 5484"/>
                  <a:gd name="T56" fmla="*/ 185845 w 5484"/>
                  <a:gd name="T57" fmla="*/ 1675733 h 5484"/>
                  <a:gd name="T58" fmla="*/ 159097 w 5484"/>
                  <a:gd name="T59" fmla="*/ 1595490 h 5484"/>
                  <a:gd name="T60" fmla="*/ 170908 w 5484"/>
                  <a:gd name="T61" fmla="*/ 731570 h 5484"/>
                  <a:gd name="T62" fmla="*/ 222319 w 5484"/>
                  <a:gd name="T63" fmla="*/ 666264 h 5484"/>
                  <a:gd name="T64" fmla="*/ 301173 w 5484"/>
                  <a:gd name="T65" fmla="*/ 635695 h 5484"/>
                  <a:gd name="T66" fmla="*/ 1324538 w 5484"/>
                  <a:gd name="T67" fmla="*/ 644379 h 5484"/>
                  <a:gd name="T68" fmla="*/ 1392276 w 5484"/>
                  <a:gd name="T69" fmla="*/ 692317 h 5484"/>
                  <a:gd name="T70" fmla="*/ 1426666 w 5484"/>
                  <a:gd name="T71" fmla="*/ 769086 h 5484"/>
                  <a:gd name="T72" fmla="*/ 1627101 w 5484"/>
                  <a:gd name="T73" fmla="*/ 1343991 h 5484"/>
                  <a:gd name="T74" fmla="*/ 1554152 w 5484"/>
                  <a:gd name="T75" fmla="*/ 1302306 h 5484"/>
                  <a:gd name="T76" fmla="*/ 1513162 w 5484"/>
                  <a:gd name="T77" fmla="*/ 1230052 h 5484"/>
                  <a:gd name="T78" fmla="*/ 1513162 w 5484"/>
                  <a:gd name="T79" fmla="*/ 1150851 h 5484"/>
                  <a:gd name="T80" fmla="*/ 1554152 w 5484"/>
                  <a:gd name="T81" fmla="*/ 1078249 h 5484"/>
                  <a:gd name="T82" fmla="*/ 1627101 w 5484"/>
                  <a:gd name="T83" fmla="*/ 1036565 h 5484"/>
                  <a:gd name="T84" fmla="*/ 1706302 w 5484"/>
                  <a:gd name="T85" fmla="*/ 1036565 h 5484"/>
                  <a:gd name="T86" fmla="*/ 1778903 w 5484"/>
                  <a:gd name="T87" fmla="*/ 1078249 h 5484"/>
                  <a:gd name="T88" fmla="*/ 1820241 w 5484"/>
                  <a:gd name="T89" fmla="*/ 1150851 h 5484"/>
                  <a:gd name="T90" fmla="*/ 1820241 w 5484"/>
                  <a:gd name="T91" fmla="*/ 1230052 h 5484"/>
                  <a:gd name="T92" fmla="*/ 1778903 w 5484"/>
                  <a:gd name="T93" fmla="*/ 1302306 h 5484"/>
                  <a:gd name="T94" fmla="*/ 1706302 w 5484"/>
                  <a:gd name="T95" fmla="*/ 1343991 h 5484"/>
                  <a:gd name="T96" fmla="*/ 1634743 w 5484"/>
                  <a:gd name="T97" fmla="*/ 949026 h 5484"/>
                  <a:gd name="T98" fmla="*/ 1559710 w 5484"/>
                  <a:gd name="T99" fmla="*/ 910815 h 5484"/>
                  <a:gd name="T100" fmla="*/ 1514899 w 5484"/>
                  <a:gd name="T101" fmla="*/ 840646 h 5484"/>
                  <a:gd name="T102" fmla="*/ 1511078 w 5484"/>
                  <a:gd name="T103" fmla="*/ 761792 h 5484"/>
                  <a:gd name="T104" fmla="*/ 1548941 w 5484"/>
                  <a:gd name="T105" fmla="*/ 686759 h 5484"/>
                  <a:gd name="T106" fmla="*/ 1619458 w 5484"/>
                  <a:gd name="T107" fmla="*/ 641947 h 5484"/>
                  <a:gd name="T108" fmla="*/ 1698660 w 5484"/>
                  <a:gd name="T109" fmla="*/ 638126 h 5484"/>
                  <a:gd name="T110" fmla="*/ 1773693 w 5484"/>
                  <a:gd name="T111" fmla="*/ 675990 h 5484"/>
                  <a:gd name="T112" fmla="*/ 1818504 w 5484"/>
                  <a:gd name="T113" fmla="*/ 746507 h 5484"/>
                  <a:gd name="T114" fmla="*/ 1821978 w 5484"/>
                  <a:gd name="T115" fmla="*/ 825361 h 5484"/>
                  <a:gd name="T116" fmla="*/ 1784114 w 5484"/>
                  <a:gd name="T117" fmla="*/ 900046 h 5484"/>
                  <a:gd name="T118" fmla="*/ 1713944 w 5484"/>
                  <a:gd name="T119" fmla="*/ 944858 h 5484"/>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5484" h="5484">
                    <a:moveTo>
                      <a:pt x="5026" y="1370"/>
                    </a:moveTo>
                    <a:lnTo>
                      <a:pt x="3081" y="1370"/>
                    </a:lnTo>
                    <a:lnTo>
                      <a:pt x="3849" y="449"/>
                    </a:lnTo>
                    <a:lnTo>
                      <a:pt x="3866" y="454"/>
                    </a:lnTo>
                    <a:lnTo>
                      <a:pt x="3875" y="455"/>
                    </a:lnTo>
                    <a:lnTo>
                      <a:pt x="3884" y="456"/>
                    </a:lnTo>
                    <a:lnTo>
                      <a:pt x="3907" y="455"/>
                    </a:lnTo>
                    <a:lnTo>
                      <a:pt x="3930" y="451"/>
                    </a:lnTo>
                    <a:lnTo>
                      <a:pt x="3952" y="446"/>
                    </a:lnTo>
                    <a:lnTo>
                      <a:pt x="3973" y="438"/>
                    </a:lnTo>
                    <a:lnTo>
                      <a:pt x="3993" y="428"/>
                    </a:lnTo>
                    <a:lnTo>
                      <a:pt x="4012" y="417"/>
                    </a:lnTo>
                    <a:lnTo>
                      <a:pt x="4029" y="404"/>
                    </a:lnTo>
                    <a:lnTo>
                      <a:pt x="4046" y="389"/>
                    </a:lnTo>
                    <a:lnTo>
                      <a:pt x="4061" y="373"/>
                    </a:lnTo>
                    <a:lnTo>
                      <a:pt x="4073" y="356"/>
                    </a:lnTo>
                    <a:lnTo>
                      <a:pt x="4085" y="336"/>
                    </a:lnTo>
                    <a:lnTo>
                      <a:pt x="4094" y="317"/>
                    </a:lnTo>
                    <a:lnTo>
                      <a:pt x="4102" y="296"/>
                    </a:lnTo>
                    <a:lnTo>
                      <a:pt x="4108" y="274"/>
                    </a:lnTo>
                    <a:lnTo>
                      <a:pt x="4111" y="251"/>
                    </a:lnTo>
                    <a:lnTo>
                      <a:pt x="4112" y="228"/>
                    </a:lnTo>
                    <a:lnTo>
                      <a:pt x="4111" y="204"/>
                    </a:lnTo>
                    <a:lnTo>
                      <a:pt x="4108" y="182"/>
                    </a:lnTo>
                    <a:lnTo>
                      <a:pt x="4102" y="160"/>
                    </a:lnTo>
                    <a:lnTo>
                      <a:pt x="4094" y="139"/>
                    </a:lnTo>
                    <a:lnTo>
                      <a:pt x="4085" y="118"/>
                    </a:lnTo>
                    <a:lnTo>
                      <a:pt x="4073" y="100"/>
                    </a:lnTo>
                    <a:lnTo>
                      <a:pt x="4061" y="83"/>
                    </a:lnTo>
                    <a:lnTo>
                      <a:pt x="4046" y="67"/>
                    </a:lnTo>
                    <a:lnTo>
                      <a:pt x="4029" y="52"/>
                    </a:lnTo>
                    <a:lnTo>
                      <a:pt x="4012" y="38"/>
                    </a:lnTo>
                    <a:lnTo>
                      <a:pt x="3993" y="27"/>
                    </a:lnTo>
                    <a:lnTo>
                      <a:pt x="3973" y="17"/>
                    </a:lnTo>
                    <a:lnTo>
                      <a:pt x="3952" y="10"/>
                    </a:lnTo>
                    <a:lnTo>
                      <a:pt x="3930" y="4"/>
                    </a:lnTo>
                    <a:lnTo>
                      <a:pt x="3907" y="1"/>
                    </a:lnTo>
                    <a:lnTo>
                      <a:pt x="3884" y="0"/>
                    </a:lnTo>
                    <a:lnTo>
                      <a:pt x="3860" y="1"/>
                    </a:lnTo>
                    <a:lnTo>
                      <a:pt x="3838" y="4"/>
                    </a:lnTo>
                    <a:lnTo>
                      <a:pt x="3816" y="10"/>
                    </a:lnTo>
                    <a:lnTo>
                      <a:pt x="3796" y="17"/>
                    </a:lnTo>
                    <a:lnTo>
                      <a:pt x="3775" y="27"/>
                    </a:lnTo>
                    <a:lnTo>
                      <a:pt x="3756" y="38"/>
                    </a:lnTo>
                    <a:lnTo>
                      <a:pt x="3739" y="52"/>
                    </a:lnTo>
                    <a:lnTo>
                      <a:pt x="3722" y="67"/>
                    </a:lnTo>
                    <a:lnTo>
                      <a:pt x="3708" y="83"/>
                    </a:lnTo>
                    <a:lnTo>
                      <a:pt x="3694" y="100"/>
                    </a:lnTo>
                    <a:lnTo>
                      <a:pt x="3683" y="118"/>
                    </a:lnTo>
                    <a:lnTo>
                      <a:pt x="3673" y="139"/>
                    </a:lnTo>
                    <a:lnTo>
                      <a:pt x="3665" y="160"/>
                    </a:lnTo>
                    <a:lnTo>
                      <a:pt x="3660" y="182"/>
                    </a:lnTo>
                    <a:lnTo>
                      <a:pt x="3656" y="204"/>
                    </a:lnTo>
                    <a:lnTo>
                      <a:pt x="3655" y="228"/>
                    </a:lnTo>
                    <a:lnTo>
                      <a:pt x="3656" y="247"/>
                    </a:lnTo>
                    <a:lnTo>
                      <a:pt x="3660" y="267"/>
                    </a:lnTo>
                    <a:lnTo>
                      <a:pt x="3664" y="287"/>
                    </a:lnTo>
                    <a:lnTo>
                      <a:pt x="3671" y="305"/>
                    </a:lnTo>
                    <a:lnTo>
                      <a:pt x="2783" y="1370"/>
                    </a:lnTo>
                    <a:lnTo>
                      <a:pt x="2700" y="1370"/>
                    </a:lnTo>
                    <a:lnTo>
                      <a:pt x="1813" y="305"/>
                    </a:lnTo>
                    <a:lnTo>
                      <a:pt x="1818" y="287"/>
                    </a:lnTo>
                    <a:lnTo>
                      <a:pt x="1823" y="267"/>
                    </a:lnTo>
                    <a:lnTo>
                      <a:pt x="1826" y="247"/>
                    </a:lnTo>
                    <a:lnTo>
                      <a:pt x="1828" y="228"/>
                    </a:lnTo>
                    <a:lnTo>
                      <a:pt x="1826" y="204"/>
                    </a:lnTo>
                    <a:lnTo>
                      <a:pt x="1823" y="182"/>
                    </a:lnTo>
                    <a:lnTo>
                      <a:pt x="1817" y="160"/>
                    </a:lnTo>
                    <a:lnTo>
                      <a:pt x="1809" y="139"/>
                    </a:lnTo>
                    <a:lnTo>
                      <a:pt x="1800" y="118"/>
                    </a:lnTo>
                    <a:lnTo>
                      <a:pt x="1788" y="100"/>
                    </a:lnTo>
                    <a:lnTo>
                      <a:pt x="1776" y="83"/>
                    </a:lnTo>
                    <a:lnTo>
                      <a:pt x="1761" y="67"/>
                    </a:lnTo>
                    <a:lnTo>
                      <a:pt x="1745" y="52"/>
                    </a:lnTo>
                    <a:lnTo>
                      <a:pt x="1727" y="38"/>
                    </a:lnTo>
                    <a:lnTo>
                      <a:pt x="1708" y="27"/>
                    </a:lnTo>
                    <a:lnTo>
                      <a:pt x="1688" y="17"/>
                    </a:lnTo>
                    <a:lnTo>
                      <a:pt x="1667" y="10"/>
                    </a:lnTo>
                    <a:lnTo>
                      <a:pt x="1646" y="4"/>
                    </a:lnTo>
                    <a:lnTo>
                      <a:pt x="1622" y="1"/>
                    </a:lnTo>
                    <a:lnTo>
                      <a:pt x="1599" y="0"/>
                    </a:lnTo>
                    <a:lnTo>
                      <a:pt x="1575" y="1"/>
                    </a:lnTo>
                    <a:lnTo>
                      <a:pt x="1553" y="4"/>
                    </a:lnTo>
                    <a:lnTo>
                      <a:pt x="1531" y="10"/>
                    </a:lnTo>
                    <a:lnTo>
                      <a:pt x="1510" y="17"/>
                    </a:lnTo>
                    <a:lnTo>
                      <a:pt x="1490" y="27"/>
                    </a:lnTo>
                    <a:lnTo>
                      <a:pt x="1472" y="38"/>
                    </a:lnTo>
                    <a:lnTo>
                      <a:pt x="1454" y="52"/>
                    </a:lnTo>
                    <a:lnTo>
                      <a:pt x="1437" y="67"/>
                    </a:lnTo>
                    <a:lnTo>
                      <a:pt x="1423" y="83"/>
                    </a:lnTo>
                    <a:lnTo>
                      <a:pt x="1409" y="100"/>
                    </a:lnTo>
                    <a:lnTo>
                      <a:pt x="1398" y="118"/>
                    </a:lnTo>
                    <a:lnTo>
                      <a:pt x="1389" y="139"/>
                    </a:lnTo>
                    <a:lnTo>
                      <a:pt x="1381" y="160"/>
                    </a:lnTo>
                    <a:lnTo>
                      <a:pt x="1375" y="182"/>
                    </a:lnTo>
                    <a:lnTo>
                      <a:pt x="1371" y="204"/>
                    </a:lnTo>
                    <a:lnTo>
                      <a:pt x="1370" y="228"/>
                    </a:lnTo>
                    <a:lnTo>
                      <a:pt x="1371" y="251"/>
                    </a:lnTo>
                    <a:lnTo>
                      <a:pt x="1375" y="274"/>
                    </a:lnTo>
                    <a:lnTo>
                      <a:pt x="1381" y="296"/>
                    </a:lnTo>
                    <a:lnTo>
                      <a:pt x="1389" y="317"/>
                    </a:lnTo>
                    <a:lnTo>
                      <a:pt x="1398" y="336"/>
                    </a:lnTo>
                    <a:lnTo>
                      <a:pt x="1409" y="356"/>
                    </a:lnTo>
                    <a:lnTo>
                      <a:pt x="1423" y="373"/>
                    </a:lnTo>
                    <a:lnTo>
                      <a:pt x="1437" y="389"/>
                    </a:lnTo>
                    <a:lnTo>
                      <a:pt x="1454" y="404"/>
                    </a:lnTo>
                    <a:lnTo>
                      <a:pt x="1472" y="417"/>
                    </a:lnTo>
                    <a:lnTo>
                      <a:pt x="1490" y="428"/>
                    </a:lnTo>
                    <a:lnTo>
                      <a:pt x="1510" y="438"/>
                    </a:lnTo>
                    <a:lnTo>
                      <a:pt x="1531" y="446"/>
                    </a:lnTo>
                    <a:lnTo>
                      <a:pt x="1553" y="451"/>
                    </a:lnTo>
                    <a:lnTo>
                      <a:pt x="1575" y="455"/>
                    </a:lnTo>
                    <a:lnTo>
                      <a:pt x="1599" y="456"/>
                    </a:lnTo>
                    <a:lnTo>
                      <a:pt x="1609" y="455"/>
                    </a:lnTo>
                    <a:lnTo>
                      <a:pt x="1617" y="454"/>
                    </a:lnTo>
                    <a:lnTo>
                      <a:pt x="1634" y="449"/>
                    </a:lnTo>
                    <a:lnTo>
                      <a:pt x="2403" y="1370"/>
                    </a:lnTo>
                    <a:lnTo>
                      <a:pt x="456" y="1370"/>
                    </a:lnTo>
                    <a:lnTo>
                      <a:pt x="433" y="1371"/>
                    </a:lnTo>
                    <a:lnTo>
                      <a:pt x="410" y="1372"/>
                    </a:lnTo>
                    <a:lnTo>
                      <a:pt x="387" y="1376"/>
                    </a:lnTo>
                    <a:lnTo>
                      <a:pt x="364" y="1379"/>
                    </a:lnTo>
                    <a:lnTo>
                      <a:pt x="342" y="1385"/>
                    </a:lnTo>
                    <a:lnTo>
                      <a:pt x="320" y="1391"/>
                    </a:lnTo>
                    <a:lnTo>
                      <a:pt x="300" y="1397"/>
                    </a:lnTo>
                    <a:lnTo>
                      <a:pt x="279" y="1406"/>
                    </a:lnTo>
                    <a:lnTo>
                      <a:pt x="258" y="1415"/>
                    </a:lnTo>
                    <a:lnTo>
                      <a:pt x="239" y="1425"/>
                    </a:lnTo>
                    <a:lnTo>
                      <a:pt x="220" y="1437"/>
                    </a:lnTo>
                    <a:lnTo>
                      <a:pt x="201" y="1448"/>
                    </a:lnTo>
                    <a:lnTo>
                      <a:pt x="183" y="1461"/>
                    </a:lnTo>
                    <a:lnTo>
                      <a:pt x="166" y="1475"/>
                    </a:lnTo>
                    <a:lnTo>
                      <a:pt x="150" y="1489"/>
                    </a:lnTo>
                    <a:lnTo>
                      <a:pt x="134" y="1504"/>
                    </a:lnTo>
                    <a:lnTo>
                      <a:pt x="119" y="1520"/>
                    </a:lnTo>
                    <a:lnTo>
                      <a:pt x="104" y="1537"/>
                    </a:lnTo>
                    <a:lnTo>
                      <a:pt x="90" y="1554"/>
                    </a:lnTo>
                    <a:lnTo>
                      <a:pt x="77" y="1571"/>
                    </a:lnTo>
                    <a:lnTo>
                      <a:pt x="66" y="1590"/>
                    </a:lnTo>
                    <a:lnTo>
                      <a:pt x="54" y="1610"/>
                    </a:lnTo>
                    <a:lnTo>
                      <a:pt x="45" y="1629"/>
                    </a:lnTo>
                    <a:lnTo>
                      <a:pt x="36" y="1649"/>
                    </a:lnTo>
                    <a:lnTo>
                      <a:pt x="28" y="1669"/>
                    </a:lnTo>
                    <a:lnTo>
                      <a:pt x="20" y="1691"/>
                    </a:lnTo>
                    <a:lnTo>
                      <a:pt x="14" y="1713"/>
                    </a:lnTo>
                    <a:lnTo>
                      <a:pt x="9" y="1735"/>
                    </a:lnTo>
                    <a:lnTo>
                      <a:pt x="5" y="1757"/>
                    </a:lnTo>
                    <a:lnTo>
                      <a:pt x="2" y="1780"/>
                    </a:lnTo>
                    <a:lnTo>
                      <a:pt x="0" y="1803"/>
                    </a:lnTo>
                    <a:lnTo>
                      <a:pt x="0" y="1827"/>
                    </a:lnTo>
                    <a:lnTo>
                      <a:pt x="0" y="5026"/>
                    </a:lnTo>
                    <a:lnTo>
                      <a:pt x="0" y="5049"/>
                    </a:lnTo>
                    <a:lnTo>
                      <a:pt x="2" y="5073"/>
                    </a:lnTo>
                    <a:lnTo>
                      <a:pt x="5" y="5095"/>
                    </a:lnTo>
                    <a:lnTo>
                      <a:pt x="9" y="5118"/>
                    </a:lnTo>
                    <a:lnTo>
                      <a:pt x="14" y="5140"/>
                    </a:lnTo>
                    <a:lnTo>
                      <a:pt x="20" y="5162"/>
                    </a:lnTo>
                    <a:lnTo>
                      <a:pt x="28" y="5183"/>
                    </a:lnTo>
                    <a:lnTo>
                      <a:pt x="36" y="5204"/>
                    </a:lnTo>
                    <a:lnTo>
                      <a:pt x="45" y="5224"/>
                    </a:lnTo>
                    <a:lnTo>
                      <a:pt x="54" y="5244"/>
                    </a:lnTo>
                    <a:lnTo>
                      <a:pt x="66" y="5263"/>
                    </a:lnTo>
                    <a:lnTo>
                      <a:pt x="77" y="5282"/>
                    </a:lnTo>
                    <a:lnTo>
                      <a:pt x="90" y="5299"/>
                    </a:lnTo>
                    <a:lnTo>
                      <a:pt x="104" y="5316"/>
                    </a:lnTo>
                    <a:lnTo>
                      <a:pt x="119" y="5334"/>
                    </a:lnTo>
                    <a:lnTo>
                      <a:pt x="134" y="5349"/>
                    </a:lnTo>
                    <a:lnTo>
                      <a:pt x="150" y="5365"/>
                    </a:lnTo>
                    <a:lnTo>
                      <a:pt x="166" y="5379"/>
                    </a:lnTo>
                    <a:lnTo>
                      <a:pt x="183" y="5393"/>
                    </a:lnTo>
                    <a:lnTo>
                      <a:pt x="201" y="5405"/>
                    </a:lnTo>
                    <a:lnTo>
                      <a:pt x="220" y="5417"/>
                    </a:lnTo>
                    <a:lnTo>
                      <a:pt x="239" y="5428"/>
                    </a:lnTo>
                    <a:lnTo>
                      <a:pt x="258" y="5437"/>
                    </a:lnTo>
                    <a:lnTo>
                      <a:pt x="279" y="5447"/>
                    </a:lnTo>
                    <a:lnTo>
                      <a:pt x="300" y="5456"/>
                    </a:lnTo>
                    <a:lnTo>
                      <a:pt x="320" y="5463"/>
                    </a:lnTo>
                    <a:lnTo>
                      <a:pt x="342" y="5469"/>
                    </a:lnTo>
                    <a:lnTo>
                      <a:pt x="364" y="5474"/>
                    </a:lnTo>
                    <a:lnTo>
                      <a:pt x="387" y="5478"/>
                    </a:lnTo>
                    <a:lnTo>
                      <a:pt x="410" y="5481"/>
                    </a:lnTo>
                    <a:lnTo>
                      <a:pt x="433" y="5482"/>
                    </a:lnTo>
                    <a:lnTo>
                      <a:pt x="456" y="5484"/>
                    </a:lnTo>
                    <a:lnTo>
                      <a:pt x="5026" y="5484"/>
                    </a:lnTo>
                    <a:lnTo>
                      <a:pt x="5050" y="5482"/>
                    </a:lnTo>
                    <a:lnTo>
                      <a:pt x="5073" y="5481"/>
                    </a:lnTo>
                    <a:lnTo>
                      <a:pt x="5096" y="5478"/>
                    </a:lnTo>
                    <a:lnTo>
                      <a:pt x="5118" y="5474"/>
                    </a:lnTo>
                    <a:lnTo>
                      <a:pt x="5140" y="5469"/>
                    </a:lnTo>
                    <a:lnTo>
                      <a:pt x="5162" y="5463"/>
                    </a:lnTo>
                    <a:lnTo>
                      <a:pt x="5184" y="5456"/>
                    </a:lnTo>
                    <a:lnTo>
                      <a:pt x="5205" y="5447"/>
                    </a:lnTo>
                    <a:lnTo>
                      <a:pt x="5224" y="5437"/>
                    </a:lnTo>
                    <a:lnTo>
                      <a:pt x="5244" y="5428"/>
                    </a:lnTo>
                    <a:lnTo>
                      <a:pt x="5263" y="5417"/>
                    </a:lnTo>
                    <a:lnTo>
                      <a:pt x="5282" y="5405"/>
                    </a:lnTo>
                    <a:lnTo>
                      <a:pt x="5299" y="5393"/>
                    </a:lnTo>
                    <a:lnTo>
                      <a:pt x="5316" y="5379"/>
                    </a:lnTo>
                    <a:lnTo>
                      <a:pt x="5334" y="5365"/>
                    </a:lnTo>
                    <a:lnTo>
                      <a:pt x="5350" y="5349"/>
                    </a:lnTo>
                    <a:lnTo>
                      <a:pt x="5365" y="5334"/>
                    </a:lnTo>
                    <a:lnTo>
                      <a:pt x="5379" y="5316"/>
                    </a:lnTo>
                    <a:lnTo>
                      <a:pt x="5393" y="5299"/>
                    </a:lnTo>
                    <a:lnTo>
                      <a:pt x="5405" y="5282"/>
                    </a:lnTo>
                    <a:lnTo>
                      <a:pt x="5417" y="5263"/>
                    </a:lnTo>
                    <a:lnTo>
                      <a:pt x="5428" y="5244"/>
                    </a:lnTo>
                    <a:lnTo>
                      <a:pt x="5439" y="5224"/>
                    </a:lnTo>
                    <a:lnTo>
                      <a:pt x="5448" y="5204"/>
                    </a:lnTo>
                    <a:lnTo>
                      <a:pt x="5456" y="5183"/>
                    </a:lnTo>
                    <a:lnTo>
                      <a:pt x="5463" y="5162"/>
                    </a:lnTo>
                    <a:lnTo>
                      <a:pt x="5469" y="5140"/>
                    </a:lnTo>
                    <a:lnTo>
                      <a:pt x="5474" y="5118"/>
                    </a:lnTo>
                    <a:lnTo>
                      <a:pt x="5478" y="5095"/>
                    </a:lnTo>
                    <a:lnTo>
                      <a:pt x="5481" y="5073"/>
                    </a:lnTo>
                    <a:lnTo>
                      <a:pt x="5482" y="5049"/>
                    </a:lnTo>
                    <a:lnTo>
                      <a:pt x="5484" y="5026"/>
                    </a:lnTo>
                    <a:lnTo>
                      <a:pt x="5484" y="1827"/>
                    </a:lnTo>
                    <a:lnTo>
                      <a:pt x="5482" y="1803"/>
                    </a:lnTo>
                    <a:lnTo>
                      <a:pt x="5481" y="1780"/>
                    </a:lnTo>
                    <a:lnTo>
                      <a:pt x="5478" y="1757"/>
                    </a:lnTo>
                    <a:lnTo>
                      <a:pt x="5474" y="1735"/>
                    </a:lnTo>
                    <a:lnTo>
                      <a:pt x="5469" y="1713"/>
                    </a:lnTo>
                    <a:lnTo>
                      <a:pt x="5463" y="1691"/>
                    </a:lnTo>
                    <a:lnTo>
                      <a:pt x="5456" y="1669"/>
                    </a:lnTo>
                    <a:lnTo>
                      <a:pt x="5448" y="1649"/>
                    </a:lnTo>
                    <a:lnTo>
                      <a:pt x="5439" y="1629"/>
                    </a:lnTo>
                    <a:lnTo>
                      <a:pt x="5428" y="1610"/>
                    </a:lnTo>
                    <a:lnTo>
                      <a:pt x="5417" y="1590"/>
                    </a:lnTo>
                    <a:lnTo>
                      <a:pt x="5405" y="1571"/>
                    </a:lnTo>
                    <a:lnTo>
                      <a:pt x="5393" y="1554"/>
                    </a:lnTo>
                    <a:lnTo>
                      <a:pt x="5379" y="1537"/>
                    </a:lnTo>
                    <a:lnTo>
                      <a:pt x="5365" y="1520"/>
                    </a:lnTo>
                    <a:lnTo>
                      <a:pt x="5350" y="1504"/>
                    </a:lnTo>
                    <a:lnTo>
                      <a:pt x="5334" y="1489"/>
                    </a:lnTo>
                    <a:lnTo>
                      <a:pt x="5316" y="1475"/>
                    </a:lnTo>
                    <a:lnTo>
                      <a:pt x="5299" y="1461"/>
                    </a:lnTo>
                    <a:lnTo>
                      <a:pt x="5282" y="1448"/>
                    </a:lnTo>
                    <a:lnTo>
                      <a:pt x="5263" y="1437"/>
                    </a:lnTo>
                    <a:lnTo>
                      <a:pt x="5244" y="1425"/>
                    </a:lnTo>
                    <a:lnTo>
                      <a:pt x="5224" y="1415"/>
                    </a:lnTo>
                    <a:lnTo>
                      <a:pt x="5205" y="1406"/>
                    </a:lnTo>
                    <a:lnTo>
                      <a:pt x="5184" y="1397"/>
                    </a:lnTo>
                    <a:lnTo>
                      <a:pt x="5162" y="1391"/>
                    </a:lnTo>
                    <a:lnTo>
                      <a:pt x="5140" y="1385"/>
                    </a:lnTo>
                    <a:lnTo>
                      <a:pt x="5118" y="1379"/>
                    </a:lnTo>
                    <a:lnTo>
                      <a:pt x="5096" y="1376"/>
                    </a:lnTo>
                    <a:lnTo>
                      <a:pt x="5073" y="1372"/>
                    </a:lnTo>
                    <a:lnTo>
                      <a:pt x="5050" y="1371"/>
                    </a:lnTo>
                    <a:lnTo>
                      <a:pt x="5026" y="1370"/>
                    </a:lnTo>
                    <a:close/>
                    <a:moveTo>
                      <a:pt x="4112" y="4569"/>
                    </a:moveTo>
                    <a:lnTo>
                      <a:pt x="4112" y="4569"/>
                    </a:lnTo>
                    <a:lnTo>
                      <a:pt x="4111" y="4593"/>
                    </a:lnTo>
                    <a:lnTo>
                      <a:pt x="4110" y="4616"/>
                    </a:lnTo>
                    <a:lnTo>
                      <a:pt x="4107" y="4639"/>
                    </a:lnTo>
                    <a:lnTo>
                      <a:pt x="4103" y="4661"/>
                    </a:lnTo>
                    <a:lnTo>
                      <a:pt x="4097" y="4683"/>
                    </a:lnTo>
                    <a:lnTo>
                      <a:pt x="4092" y="4705"/>
                    </a:lnTo>
                    <a:lnTo>
                      <a:pt x="4085" y="4727"/>
                    </a:lnTo>
                    <a:lnTo>
                      <a:pt x="4077" y="4747"/>
                    </a:lnTo>
                    <a:lnTo>
                      <a:pt x="4067" y="4767"/>
                    </a:lnTo>
                    <a:lnTo>
                      <a:pt x="4057" y="4786"/>
                    </a:lnTo>
                    <a:lnTo>
                      <a:pt x="4047" y="4806"/>
                    </a:lnTo>
                    <a:lnTo>
                      <a:pt x="4034" y="4824"/>
                    </a:lnTo>
                    <a:lnTo>
                      <a:pt x="4021" y="4843"/>
                    </a:lnTo>
                    <a:lnTo>
                      <a:pt x="4008" y="4860"/>
                    </a:lnTo>
                    <a:lnTo>
                      <a:pt x="3994" y="4876"/>
                    </a:lnTo>
                    <a:lnTo>
                      <a:pt x="3979" y="4892"/>
                    </a:lnTo>
                    <a:lnTo>
                      <a:pt x="3963" y="4907"/>
                    </a:lnTo>
                    <a:lnTo>
                      <a:pt x="3946" y="4921"/>
                    </a:lnTo>
                    <a:lnTo>
                      <a:pt x="3929" y="4935"/>
                    </a:lnTo>
                    <a:lnTo>
                      <a:pt x="3911" y="4948"/>
                    </a:lnTo>
                    <a:lnTo>
                      <a:pt x="3892" y="4960"/>
                    </a:lnTo>
                    <a:lnTo>
                      <a:pt x="3873" y="4971"/>
                    </a:lnTo>
                    <a:lnTo>
                      <a:pt x="3853" y="4981"/>
                    </a:lnTo>
                    <a:lnTo>
                      <a:pt x="3834" y="4990"/>
                    </a:lnTo>
                    <a:lnTo>
                      <a:pt x="3813" y="4998"/>
                    </a:lnTo>
                    <a:lnTo>
                      <a:pt x="3791" y="5005"/>
                    </a:lnTo>
                    <a:lnTo>
                      <a:pt x="3769" y="5011"/>
                    </a:lnTo>
                    <a:lnTo>
                      <a:pt x="3747" y="5017"/>
                    </a:lnTo>
                    <a:lnTo>
                      <a:pt x="3725" y="5020"/>
                    </a:lnTo>
                    <a:lnTo>
                      <a:pt x="3702" y="5024"/>
                    </a:lnTo>
                    <a:lnTo>
                      <a:pt x="3679" y="5025"/>
                    </a:lnTo>
                    <a:lnTo>
                      <a:pt x="3655" y="5026"/>
                    </a:lnTo>
                    <a:lnTo>
                      <a:pt x="914" y="5026"/>
                    </a:lnTo>
                    <a:lnTo>
                      <a:pt x="890" y="5025"/>
                    </a:lnTo>
                    <a:lnTo>
                      <a:pt x="867" y="5024"/>
                    </a:lnTo>
                    <a:lnTo>
                      <a:pt x="844" y="5020"/>
                    </a:lnTo>
                    <a:lnTo>
                      <a:pt x="822" y="5017"/>
                    </a:lnTo>
                    <a:lnTo>
                      <a:pt x="800" y="5011"/>
                    </a:lnTo>
                    <a:lnTo>
                      <a:pt x="778" y="5005"/>
                    </a:lnTo>
                    <a:lnTo>
                      <a:pt x="756" y="4998"/>
                    </a:lnTo>
                    <a:lnTo>
                      <a:pt x="735" y="4990"/>
                    </a:lnTo>
                    <a:lnTo>
                      <a:pt x="716" y="4981"/>
                    </a:lnTo>
                    <a:lnTo>
                      <a:pt x="696" y="4971"/>
                    </a:lnTo>
                    <a:lnTo>
                      <a:pt x="677" y="4960"/>
                    </a:lnTo>
                    <a:lnTo>
                      <a:pt x="658" y="4948"/>
                    </a:lnTo>
                    <a:lnTo>
                      <a:pt x="640" y="4935"/>
                    </a:lnTo>
                    <a:lnTo>
                      <a:pt x="624" y="4921"/>
                    </a:lnTo>
                    <a:lnTo>
                      <a:pt x="606" y="4907"/>
                    </a:lnTo>
                    <a:lnTo>
                      <a:pt x="590" y="4892"/>
                    </a:lnTo>
                    <a:lnTo>
                      <a:pt x="575" y="4876"/>
                    </a:lnTo>
                    <a:lnTo>
                      <a:pt x="561" y="4860"/>
                    </a:lnTo>
                    <a:lnTo>
                      <a:pt x="547" y="4843"/>
                    </a:lnTo>
                    <a:lnTo>
                      <a:pt x="535" y="4824"/>
                    </a:lnTo>
                    <a:lnTo>
                      <a:pt x="523" y="4806"/>
                    </a:lnTo>
                    <a:lnTo>
                      <a:pt x="512" y="4786"/>
                    </a:lnTo>
                    <a:lnTo>
                      <a:pt x="501" y="4767"/>
                    </a:lnTo>
                    <a:lnTo>
                      <a:pt x="492" y="4747"/>
                    </a:lnTo>
                    <a:lnTo>
                      <a:pt x="484" y="4727"/>
                    </a:lnTo>
                    <a:lnTo>
                      <a:pt x="477" y="4705"/>
                    </a:lnTo>
                    <a:lnTo>
                      <a:pt x="471" y="4683"/>
                    </a:lnTo>
                    <a:lnTo>
                      <a:pt x="466" y="4661"/>
                    </a:lnTo>
                    <a:lnTo>
                      <a:pt x="462" y="4639"/>
                    </a:lnTo>
                    <a:lnTo>
                      <a:pt x="459" y="4616"/>
                    </a:lnTo>
                    <a:lnTo>
                      <a:pt x="458" y="4593"/>
                    </a:lnTo>
                    <a:lnTo>
                      <a:pt x="456" y="4569"/>
                    </a:lnTo>
                    <a:lnTo>
                      <a:pt x="456" y="2284"/>
                    </a:lnTo>
                    <a:lnTo>
                      <a:pt x="458" y="2261"/>
                    </a:lnTo>
                    <a:lnTo>
                      <a:pt x="459" y="2238"/>
                    </a:lnTo>
                    <a:lnTo>
                      <a:pt x="462" y="2214"/>
                    </a:lnTo>
                    <a:lnTo>
                      <a:pt x="466" y="2193"/>
                    </a:lnTo>
                    <a:lnTo>
                      <a:pt x="471" y="2170"/>
                    </a:lnTo>
                    <a:lnTo>
                      <a:pt x="477" y="2148"/>
                    </a:lnTo>
                    <a:lnTo>
                      <a:pt x="484" y="2127"/>
                    </a:lnTo>
                    <a:lnTo>
                      <a:pt x="492" y="2106"/>
                    </a:lnTo>
                    <a:lnTo>
                      <a:pt x="501" y="2085"/>
                    </a:lnTo>
                    <a:lnTo>
                      <a:pt x="512" y="2066"/>
                    </a:lnTo>
                    <a:lnTo>
                      <a:pt x="523" y="2047"/>
                    </a:lnTo>
                    <a:lnTo>
                      <a:pt x="535" y="2029"/>
                    </a:lnTo>
                    <a:lnTo>
                      <a:pt x="547" y="2011"/>
                    </a:lnTo>
                    <a:lnTo>
                      <a:pt x="561" y="1993"/>
                    </a:lnTo>
                    <a:lnTo>
                      <a:pt x="575" y="1977"/>
                    </a:lnTo>
                    <a:lnTo>
                      <a:pt x="590" y="1961"/>
                    </a:lnTo>
                    <a:lnTo>
                      <a:pt x="606" y="1946"/>
                    </a:lnTo>
                    <a:lnTo>
                      <a:pt x="624" y="1931"/>
                    </a:lnTo>
                    <a:lnTo>
                      <a:pt x="640" y="1918"/>
                    </a:lnTo>
                    <a:lnTo>
                      <a:pt x="658" y="1906"/>
                    </a:lnTo>
                    <a:lnTo>
                      <a:pt x="677" y="1893"/>
                    </a:lnTo>
                    <a:lnTo>
                      <a:pt x="696" y="1883"/>
                    </a:lnTo>
                    <a:lnTo>
                      <a:pt x="716" y="1872"/>
                    </a:lnTo>
                    <a:lnTo>
                      <a:pt x="735" y="1863"/>
                    </a:lnTo>
                    <a:lnTo>
                      <a:pt x="756" y="1855"/>
                    </a:lnTo>
                    <a:lnTo>
                      <a:pt x="778" y="1848"/>
                    </a:lnTo>
                    <a:lnTo>
                      <a:pt x="800" y="1841"/>
                    </a:lnTo>
                    <a:lnTo>
                      <a:pt x="822" y="1837"/>
                    </a:lnTo>
                    <a:lnTo>
                      <a:pt x="844" y="1832"/>
                    </a:lnTo>
                    <a:lnTo>
                      <a:pt x="867" y="1830"/>
                    </a:lnTo>
                    <a:lnTo>
                      <a:pt x="890" y="1827"/>
                    </a:lnTo>
                    <a:lnTo>
                      <a:pt x="914" y="1827"/>
                    </a:lnTo>
                    <a:lnTo>
                      <a:pt x="3655" y="1827"/>
                    </a:lnTo>
                    <a:lnTo>
                      <a:pt x="3679" y="1827"/>
                    </a:lnTo>
                    <a:lnTo>
                      <a:pt x="3702" y="1830"/>
                    </a:lnTo>
                    <a:lnTo>
                      <a:pt x="3725" y="1832"/>
                    </a:lnTo>
                    <a:lnTo>
                      <a:pt x="3747" y="1837"/>
                    </a:lnTo>
                    <a:lnTo>
                      <a:pt x="3769" y="1841"/>
                    </a:lnTo>
                    <a:lnTo>
                      <a:pt x="3791" y="1848"/>
                    </a:lnTo>
                    <a:lnTo>
                      <a:pt x="3813" y="1855"/>
                    </a:lnTo>
                    <a:lnTo>
                      <a:pt x="3834" y="1863"/>
                    </a:lnTo>
                    <a:lnTo>
                      <a:pt x="3853" y="1872"/>
                    </a:lnTo>
                    <a:lnTo>
                      <a:pt x="3873" y="1883"/>
                    </a:lnTo>
                    <a:lnTo>
                      <a:pt x="3892" y="1893"/>
                    </a:lnTo>
                    <a:lnTo>
                      <a:pt x="3911" y="1906"/>
                    </a:lnTo>
                    <a:lnTo>
                      <a:pt x="3929" y="1918"/>
                    </a:lnTo>
                    <a:lnTo>
                      <a:pt x="3946" y="1931"/>
                    </a:lnTo>
                    <a:lnTo>
                      <a:pt x="3963" y="1946"/>
                    </a:lnTo>
                    <a:lnTo>
                      <a:pt x="3979" y="1961"/>
                    </a:lnTo>
                    <a:lnTo>
                      <a:pt x="3994" y="1977"/>
                    </a:lnTo>
                    <a:lnTo>
                      <a:pt x="4008" y="1993"/>
                    </a:lnTo>
                    <a:lnTo>
                      <a:pt x="4021" y="2011"/>
                    </a:lnTo>
                    <a:lnTo>
                      <a:pt x="4034" y="2029"/>
                    </a:lnTo>
                    <a:lnTo>
                      <a:pt x="4047" y="2047"/>
                    </a:lnTo>
                    <a:lnTo>
                      <a:pt x="4057" y="2066"/>
                    </a:lnTo>
                    <a:lnTo>
                      <a:pt x="4067" y="2085"/>
                    </a:lnTo>
                    <a:lnTo>
                      <a:pt x="4077" y="2106"/>
                    </a:lnTo>
                    <a:lnTo>
                      <a:pt x="4085" y="2127"/>
                    </a:lnTo>
                    <a:lnTo>
                      <a:pt x="4092" y="2148"/>
                    </a:lnTo>
                    <a:lnTo>
                      <a:pt x="4097" y="2170"/>
                    </a:lnTo>
                    <a:lnTo>
                      <a:pt x="4103" y="2193"/>
                    </a:lnTo>
                    <a:lnTo>
                      <a:pt x="4107" y="2214"/>
                    </a:lnTo>
                    <a:lnTo>
                      <a:pt x="4110" y="2238"/>
                    </a:lnTo>
                    <a:lnTo>
                      <a:pt x="4111" y="2261"/>
                    </a:lnTo>
                    <a:lnTo>
                      <a:pt x="4112" y="2284"/>
                    </a:lnTo>
                    <a:lnTo>
                      <a:pt x="4112" y="4569"/>
                    </a:lnTo>
                    <a:close/>
                    <a:moveTo>
                      <a:pt x="4798" y="3884"/>
                    </a:moveTo>
                    <a:lnTo>
                      <a:pt x="4798" y="3884"/>
                    </a:lnTo>
                    <a:lnTo>
                      <a:pt x="4774" y="3883"/>
                    </a:lnTo>
                    <a:lnTo>
                      <a:pt x="4751" y="3881"/>
                    </a:lnTo>
                    <a:lnTo>
                      <a:pt x="4728" y="3878"/>
                    </a:lnTo>
                    <a:lnTo>
                      <a:pt x="4706" y="3874"/>
                    </a:lnTo>
                    <a:lnTo>
                      <a:pt x="4684" y="3869"/>
                    </a:lnTo>
                    <a:lnTo>
                      <a:pt x="4662" y="3863"/>
                    </a:lnTo>
                    <a:lnTo>
                      <a:pt x="4641" y="3855"/>
                    </a:lnTo>
                    <a:lnTo>
                      <a:pt x="4619" y="3847"/>
                    </a:lnTo>
                    <a:lnTo>
                      <a:pt x="4600" y="3838"/>
                    </a:lnTo>
                    <a:lnTo>
                      <a:pt x="4580" y="3829"/>
                    </a:lnTo>
                    <a:lnTo>
                      <a:pt x="4561" y="3817"/>
                    </a:lnTo>
                    <a:lnTo>
                      <a:pt x="4542" y="3806"/>
                    </a:lnTo>
                    <a:lnTo>
                      <a:pt x="4525" y="3793"/>
                    </a:lnTo>
                    <a:lnTo>
                      <a:pt x="4508" y="3779"/>
                    </a:lnTo>
                    <a:lnTo>
                      <a:pt x="4490" y="3764"/>
                    </a:lnTo>
                    <a:lnTo>
                      <a:pt x="4474" y="3749"/>
                    </a:lnTo>
                    <a:lnTo>
                      <a:pt x="4459" y="3734"/>
                    </a:lnTo>
                    <a:lnTo>
                      <a:pt x="4445" y="3717"/>
                    </a:lnTo>
                    <a:lnTo>
                      <a:pt x="4432" y="3700"/>
                    </a:lnTo>
                    <a:lnTo>
                      <a:pt x="4419" y="3683"/>
                    </a:lnTo>
                    <a:lnTo>
                      <a:pt x="4407" y="3664"/>
                    </a:lnTo>
                    <a:lnTo>
                      <a:pt x="4396" y="3644"/>
                    </a:lnTo>
                    <a:lnTo>
                      <a:pt x="4385" y="3625"/>
                    </a:lnTo>
                    <a:lnTo>
                      <a:pt x="4376" y="3604"/>
                    </a:lnTo>
                    <a:lnTo>
                      <a:pt x="4368" y="3583"/>
                    </a:lnTo>
                    <a:lnTo>
                      <a:pt x="4361" y="3563"/>
                    </a:lnTo>
                    <a:lnTo>
                      <a:pt x="4356" y="3541"/>
                    </a:lnTo>
                    <a:lnTo>
                      <a:pt x="4350" y="3519"/>
                    </a:lnTo>
                    <a:lnTo>
                      <a:pt x="4346" y="3496"/>
                    </a:lnTo>
                    <a:lnTo>
                      <a:pt x="4343" y="3473"/>
                    </a:lnTo>
                    <a:lnTo>
                      <a:pt x="4342" y="3450"/>
                    </a:lnTo>
                    <a:lnTo>
                      <a:pt x="4341" y="3427"/>
                    </a:lnTo>
                    <a:lnTo>
                      <a:pt x="4342" y="3403"/>
                    </a:lnTo>
                    <a:lnTo>
                      <a:pt x="4343" y="3379"/>
                    </a:lnTo>
                    <a:lnTo>
                      <a:pt x="4346" y="3358"/>
                    </a:lnTo>
                    <a:lnTo>
                      <a:pt x="4350" y="3335"/>
                    </a:lnTo>
                    <a:lnTo>
                      <a:pt x="4356" y="3313"/>
                    </a:lnTo>
                    <a:lnTo>
                      <a:pt x="4361" y="3291"/>
                    </a:lnTo>
                    <a:lnTo>
                      <a:pt x="4368" y="3270"/>
                    </a:lnTo>
                    <a:lnTo>
                      <a:pt x="4376" y="3249"/>
                    </a:lnTo>
                    <a:lnTo>
                      <a:pt x="4385" y="3229"/>
                    </a:lnTo>
                    <a:lnTo>
                      <a:pt x="4396" y="3209"/>
                    </a:lnTo>
                    <a:lnTo>
                      <a:pt x="4407" y="3189"/>
                    </a:lnTo>
                    <a:lnTo>
                      <a:pt x="4419" y="3171"/>
                    </a:lnTo>
                    <a:lnTo>
                      <a:pt x="4432" y="3154"/>
                    </a:lnTo>
                    <a:lnTo>
                      <a:pt x="4445" y="3136"/>
                    </a:lnTo>
                    <a:lnTo>
                      <a:pt x="4459" y="3119"/>
                    </a:lnTo>
                    <a:lnTo>
                      <a:pt x="4474" y="3104"/>
                    </a:lnTo>
                    <a:lnTo>
                      <a:pt x="4490" y="3088"/>
                    </a:lnTo>
                    <a:lnTo>
                      <a:pt x="4508" y="3074"/>
                    </a:lnTo>
                    <a:lnTo>
                      <a:pt x="4525" y="3060"/>
                    </a:lnTo>
                    <a:lnTo>
                      <a:pt x="4542" y="3048"/>
                    </a:lnTo>
                    <a:lnTo>
                      <a:pt x="4561" y="3036"/>
                    </a:lnTo>
                    <a:lnTo>
                      <a:pt x="4580" y="3025"/>
                    </a:lnTo>
                    <a:lnTo>
                      <a:pt x="4600" y="3014"/>
                    </a:lnTo>
                    <a:lnTo>
                      <a:pt x="4619" y="3005"/>
                    </a:lnTo>
                    <a:lnTo>
                      <a:pt x="4641" y="2997"/>
                    </a:lnTo>
                    <a:lnTo>
                      <a:pt x="4662" y="2990"/>
                    </a:lnTo>
                    <a:lnTo>
                      <a:pt x="4684" y="2984"/>
                    </a:lnTo>
                    <a:lnTo>
                      <a:pt x="4706" y="2978"/>
                    </a:lnTo>
                    <a:lnTo>
                      <a:pt x="4728" y="2975"/>
                    </a:lnTo>
                    <a:lnTo>
                      <a:pt x="4751" y="2972"/>
                    </a:lnTo>
                    <a:lnTo>
                      <a:pt x="4774" y="2970"/>
                    </a:lnTo>
                    <a:lnTo>
                      <a:pt x="4798" y="2969"/>
                    </a:lnTo>
                    <a:lnTo>
                      <a:pt x="4821" y="2970"/>
                    </a:lnTo>
                    <a:lnTo>
                      <a:pt x="4844" y="2972"/>
                    </a:lnTo>
                    <a:lnTo>
                      <a:pt x="4867" y="2975"/>
                    </a:lnTo>
                    <a:lnTo>
                      <a:pt x="4890" y="2978"/>
                    </a:lnTo>
                    <a:lnTo>
                      <a:pt x="4912" y="2984"/>
                    </a:lnTo>
                    <a:lnTo>
                      <a:pt x="4934" y="2990"/>
                    </a:lnTo>
                    <a:lnTo>
                      <a:pt x="4955" y="2997"/>
                    </a:lnTo>
                    <a:lnTo>
                      <a:pt x="4975" y="3005"/>
                    </a:lnTo>
                    <a:lnTo>
                      <a:pt x="4996" y="3014"/>
                    </a:lnTo>
                    <a:lnTo>
                      <a:pt x="5016" y="3025"/>
                    </a:lnTo>
                    <a:lnTo>
                      <a:pt x="5035" y="3036"/>
                    </a:lnTo>
                    <a:lnTo>
                      <a:pt x="5054" y="3048"/>
                    </a:lnTo>
                    <a:lnTo>
                      <a:pt x="5071" y="3060"/>
                    </a:lnTo>
                    <a:lnTo>
                      <a:pt x="5088" y="3074"/>
                    </a:lnTo>
                    <a:lnTo>
                      <a:pt x="5106" y="3088"/>
                    </a:lnTo>
                    <a:lnTo>
                      <a:pt x="5121" y="3104"/>
                    </a:lnTo>
                    <a:lnTo>
                      <a:pt x="5136" y="3119"/>
                    </a:lnTo>
                    <a:lnTo>
                      <a:pt x="5151" y="3136"/>
                    </a:lnTo>
                    <a:lnTo>
                      <a:pt x="5164" y="3154"/>
                    </a:lnTo>
                    <a:lnTo>
                      <a:pt x="5177" y="3171"/>
                    </a:lnTo>
                    <a:lnTo>
                      <a:pt x="5189" y="3189"/>
                    </a:lnTo>
                    <a:lnTo>
                      <a:pt x="5200" y="3209"/>
                    </a:lnTo>
                    <a:lnTo>
                      <a:pt x="5209" y="3229"/>
                    </a:lnTo>
                    <a:lnTo>
                      <a:pt x="5219" y="3249"/>
                    </a:lnTo>
                    <a:lnTo>
                      <a:pt x="5227" y="3270"/>
                    </a:lnTo>
                    <a:lnTo>
                      <a:pt x="5235" y="3291"/>
                    </a:lnTo>
                    <a:lnTo>
                      <a:pt x="5240" y="3313"/>
                    </a:lnTo>
                    <a:lnTo>
                      <a:pt x="5245" y="3335"/>
                    </a:lnTo>
                    <a:lnTo>
                      <a:pt x="5250" y="3358"/>
                    </a:lnTo>
                    <a:lnTo>
                      <a:pt x="5252" y="3379"/>
                    </a:lnTo>
                    <a:lnTo>
                      <a:pt x="5254" y="3403"/>
                    </a:lnTo>
                    <a:lnTo>
                      <a:pt x="5254" y="3427"/>
                    </a:lnTo>
                    <a:lnTo>
                      <a:pt x="5254" y="3450"/>
                    </a:lnTo>
                    <a:lnTo>
                      <a:pt x="5252" y="3473"/>
                    </a:lnTo>
                    <a:lnTo>
                      <a:pt x="5250" y="3496"/>
                    </a:lnTo>
                    <a:lnTo>
                      <a:pt x="5245" y="3519"/>
                    </a:lnTo>
                    <a:lnTo>
                      <a:pt x="5240" y="3541"/>
                    </a:lnTo>
                    <a:lnTo>
                      <a:pt x="5235" y="3563"/>
                    </a:lnTo>
                    <a:lnTo>
                      <a:pt x="5227" y="3583"/>
                    </a:lnTo>
                    <a:lnTo>
                      <a:pt x="5219" y="3604"/>
                    </a:lnTo>
                    <a:lnTo>
                      <a:pt x="5209" y="3625"/>
                    </a:lnTo>
                    <a:lnTo>
                      <a:pt x="5200" y="3644"/>
                    </a:lnTo>
                    <a:lnTo>
                      <a:pt x="5189" y="3664"/>
                    </a:lnTo>
                    <a:lnTo>
                      <a:pt x="5177" y="3683"/>
                    </a:lnTo>
                    <a:lnTo>
                      <a:pt x="5164" y="3700"/>
                    </a:lnTo>
                    <a:lnTo>
                      <a:pt x="5151" y="3717"/>
                    </a:lnTo>
                    <a:lnTo>
                      <a:pt x="5136" y="3734"/>
                    </a:lnTo>
                    <a:lnTo>
                      <a:pt x="5121" y="3749"/>
                    </a:lnTo>
                    <a:lnTo>
                      <a:pt x="5106" y="3764"/>
                    </a:lnTo>
                    <a:lnTo>
                      <a:pt x="5088" y="3779"/>
                    </a:lnTo>
                    <a:lnTo>
                      <a:pt x="5071" y="3793"/>
                    </a:lnTo>
                    <a:lnTo>
                      <a:pt x="5054" y="3806"/>
                    </a:lnTo>
                    <a:lnTo>
                      <a:pt x="5035" y="3817"/>
                    </a:lnTo>
                    <a:lnTo>
                      <a:pt x="5016" y="3829"/>
                    </a:lnTo>
                    <a:lnTo>
                      <a:pt x="4996" y="3838"/>
                    </a:lnTo>
                    <a:lnTo>
                      <a:pt x="4975" y="3847"/>
                    </a:lnTo>
                    <a:lnTo>
                      <a:pt x="4955" y="3855"/>
                    </a:lnTo>
                    <a:lnTo>
                      <a:pt x="4934" y="3863"/>
                    </a:lnTo>
                    <a:lnTo>
                      <a:pt x="4912" y="3869"/>
                    </a:lnTo>
                    <a:lnTo>
                      <a:pt x="4890" y="3874"/>
                    </a:lnTo>
                    <a:lnTo>
                      <a:pt x="4867" y="3878"/>
                    </a:lnTo>
                    <a:lnTo>
                      <a:pt x="4844" y="3881"/>
                    </a:lnTo>
                    <a:lnTo>
                      <a:pt x="4821" y="3883"/>
                    </a:lnTo>
                    <a:lnTo>
                      <a:pt x="4798" y="3884"/>
                    </a:lnTo>
                    <a:close/>
                    <a:moveTo>
                      <a:pt x="4798" y="2741"/>
                    </a:moveTo>
                    <a:lnTo>
                      <a:pt x="4798" y="2741"/>
                    </a:lnTo>
                    <a:lnTo>
                      <a:pt x="4774" y="2741"/>
                    </a:lnTo>
                    <a:lnTo>
                      <a:pt x="4751" y="2739"/>
                    </a:lnTo>
                    <a:lnTo>
                      <a:pt x="4728" y="2736"/>
                    </a:lnTo>
                    <a:lnTo>
                      <a:pt x="4706" y="2732"/>
                    </a:lnTo>
                    <a:lnTo>
                      <a:pt x="4684" y="2727"/>
                    </a:lnTo>
                    <a:lnTo>
                      <a:pt x="4662" y="2720"/>
                    </a:lnTo>
                    <a:lnTo>
                      <a:pt x="4641" y="2713"/>
                    </a:lnTo>
                    <a:lnTo>
                      <a:pt x="4619" y="2705"/>
                    </a:lnTo>
                    <a:lnTo>
                      <a:pt x="4600" y="2696"/>
                    </a:lnTo>
                    <a:lnTo>
                      <a:pt x="4580" y="2686"/>
                    </a:lnTo>
                    <a:lnTo>
                      <a:pt x="4561" y="2675"/>
                    </a:lnTo>
                    <a:lnTo>
                      <a:pt x="4542" y="2663"/>
                    </a:lnTo>
                    <a:lnTo>
                      <a:pt x="4525" y="2650"/>
                    </a:lnTo>
                    <a:lnTo>
                      <a:pt x="4508" y="2637"/>
                    </a:lnTo>
                    <a:lnTo>
                      <a:pt x="4490" y="2622"/>
                    </a:lnTo>
                    <a:lnTo>
                      <a:pt x="4474" y="2607"/>
                    </a:lnTo>
                    <a:lnTo>
                      <a:pt x="4459" y="2591"/>
                    </a:lnTo>
                    <a:lnTo>
                      <a:pt x="4445" y="2575"/>
                    </a:lnTo>
                    <a:lnTo>
                      <a:pt x="4432" y="2558"/>
                    </a:lnTo>
                    <a:lnTo>
                      <a:pt x="4419" y="2539"/>
                    </a:lnTo>
                    <a:lnTo>
                      <a:pt x="4407" y="2521"/>
                    </a:lnTo>
                    <a:lnTo>
                      <a:pt x="4396" y="2503"/>
                    </a:lnTo>
                    <a:lnTo>
                      <a:pt x="4385" y="2482"/>
                    </a:lnTo>
                    <a:lnTo>
                      <a:pt x="4376" y="2462"/>
                    </a:lnTo>
                    <a:lnTo>
                      <a:pt x="4368" y="2441"/>
                    </a:lnTo>
                    <a:lnTo>
                      <a:pt x="4361" y="2420"/>
                    </a:lnTo>
                    <a:lnTo>
                      <a:pt x="4356" y="2399"/>
                    </a:lnTo>
                    <a:lnTo>
                      <a:pt x="4350" y="2376"/>
                    </a:lnTo>
                    <a:lnTo>
                      <a:pt x="4346" y="2354"/>
                    </a:lnTo>
                    <a:lnTo>
                      <a:pt x="4343" y="2331"/>
                    </a:lnTo>
                    <a:lnTo>
                      <a:pt x="4342" y="2308"/>
                    </a:lnTo>
                    <a:lnTo>
                      <a:pt x="4341" y="2285"/>
                    </a:lnTo>
                    <a:lnTo>
                      <a:pt x="4342" y="2261"/>
                    </a:lnTo>
                    <a:lnTo>
                      <a:pt x="4343" y="2238"/>
                    </a:lnTo>
                    <a:lnTo>
                      <a:pt x="4346" y="2214"/>
                    </a:lnTo>
                    <a:lnTo>
                      <a:pt x="4350" y="2193"/>
                    </a:lnTo>
                    <a:lnTo>
                      <a:pt x="4356" y="2170"/>
                    </a:lnTo>
                    <a:lnTo>
                      <a:pt x="4361" y="2149"/>
                    </a:lnTo>
                    <a:lnTo>
                      <a:pt x="4368" y="2127"/>
                    </a:lnTo>
                    <a:lnTo>
                      <a:pt x="4376" y="2106"/>
                    </a:lnTo>
                    <a:lnTo>
                      <a:pt x="4385" y="2087"/>
                    </a:lnTo>
                    <a:lnTo>
                      <a:pt x="4396" y="2067"/>
                    </a:lnTo>
                    <a:lnTo>
                      <a:pt x="4407" y="2047"/>
                    </a:lnTo>
                    <a:lnTo>
                      <a:pt x="4419" y="2029"/>
                    </a:lnTo>
                    <a:lnTo>
                      <a:pt x="4432" y="2011"/>
                    </a:lnTo>
                    <a:lnTo>
                      <a:pt x="4445" y="1993"/>
                    </a:lnTo>
                    <a:lnTo>
                      <a:pt x="4459" y="1977"/>
                    </a:lnTo>
                    <a:lnTo>
                      <a:pt x="4474" y="1961"/>
                    </a:lnTo>
                    <a:lnTo>
                      <a:pt x="4490" y="1946"/>
                    </a:lnTo>
                    <a:lnTo>
                      <a:pt x="4508" y="1932"/>
                    </a:lnTo>
                    <a:lnTo>
                      <a:pt x="4525" y="1918"/>
                    </a:lnTo>
                    <a:lnTo>
                      <a:pt x="4542" y="1906"/>
                    </a:lnTo>
                    <a:lnTo>
                      <a:pt x="4561" y="1893"/>
                    </a:lnTo>
                    <a:lnTo>
                      <a:pt x="4580" y="1883"/>
                    </a:lnTo>
                    <a:lnTo>
                      <a:pt x="4600" y="1872"/>
                    </a:lnTo>
                    <a:lnTo>
                      <a:pt x="4619" y="1863"/>
                    </a:lnTo>
                    <a:lnTo>
                      <a:pt x="4641" y="1855"/>
                    </a:lnTo>
                    <a:lnTo>
                      <a:pt x="4662" y="1848"/>
                    </a:lnTo>
                    <a:lnTo>
                      <a:pt x="4684" y="1841"/>
                    </a:lnTo>
                    <a:lnTo>
                      <a:pt x="4706" y="1837"/>
                    </a:lnTo>
                    <a:lnTo>
                      <a:pt x="4728" y="1833"/>
                    </a:lnTo>
                    <a:lnTo>
                      <a:pt x="4751" y="1830"/>
                    </a:lnTo>
                    <a:lnTo>
                      <a:pt x="4774" y="1827"/>
                    </a:lnTo>
                    <a:lnTo>
                      <a:pt x="4798" y="1827"/>
                    </a:lnTo>
                    <a:lnTo>
                      <a:pt x="4821" y="1827"/>
                    </a:lnTo>
                    <a:lnTo>
                      <a:pt x="4844" y="1830"/>
                    </a:lnTo>
                    <a:lnTo>
                      <a:pt x="4867" y="1833"/>
                    </a:lnTo>
                    <a:lnTo>
                      <a:pt x="4890" y="1837"/>
                    </a:lnTo>
                    <a:lnTo>
                      <a:pt x="4912" y="1841"/>
                    </a:lnTo>
                    <a:lnTo>
                      <a:pt x="4934" y="1848"/>
                    </a:lnTo>
                    <a:lnTo>
                      <a:pt x="4955" y="1855"/>
                    </a:lnTo>
                    <a:lnTo>
                      <a:pt x="4975" y="1863"/>
                    </a:lnTo>
                    <a:lnTo>
                      <a:pt x="4996" y="1872"/>
                    </a:lnTo>
                    <a:lnTo>
                      <a:pt x="5016" y="1883"/>
                    </a:lnTo>
                    <a:lnTo>
                      <a:pt x="5035" y="1893"/>
                    </a:lnTo>
                    <a:lnTo>
                      <a:pt x="5054" y="1906"/>
                    </a:lnTo>
                    <a:lnTo>
                      <a:pt x="5071" y="1918"/>
                    </a:lnTo>
                    <a:lnTo>
                      <a:pt x="5088" y="1932"/>
                    </a:lnTo>
                    <a:lnTo>
                      <a:pt x="5106" y="1946"/>
                    </a:lnTo>
                    <a:lnTo>
                      <a:pt x="5121" y="1961"/>
                    </a:lnTo>
                    <a:lnTo>
                      <a:pt x="5136" y="1977"/>
                    </a:lnTo>
                    <a:lnTo>
                      <a:pt x="5151" y="1993"/>
                    </a:lnTo>
                    <a:lnTo>
                      <a:pt x="5164" y="2011"/>
                    </a:lnTo>
                    <a:lnTo>
                      <a:pt x="5177" y="2029"/>
                    </a:lnTo>
                    <a:lnTo>
                      <a:pt x="5189" y="2047"/>
                    </a:lnTo>
                    <a:lnTo>
                      <a:pt x="5200" y="2067"/>
                    </a:lnTo>
                    <a:lnTo>
                      <a:pt x="5209" y="2087"/>
                    </a:lnTo>
                    <a:lnTo>
                      <a:pt x="5219" y="2106"/>
                    </a:lnTo>
                    <a:lnTo>
                      <a:pt x="5227" y="2127"/>
                    </a:lnTo>
                    <a:lnTo>
                      <a:pt x="5235" y="2149"/>
                    </a:lnTo>
                    <a:lnTo>
                      <a:pt x="5240" y="2170"/>
                    </a:lnTo>
                    <a:lnTo>
                      <a:pt x="5245" y="2193"/>
                    </a:lnTo>
                    <a:lnTo>
                      <a:pt x="5250" y="2214"/>
                    </a:lnTo>
                    <a:lnTo>
                      <a:pt x="5252" y="2238"/>
                    </a:lnTo>
                    <a:lnTo>
                      <a:pt x="5254" y="2261"/>
                    </a:lnTo>
                    <a:lnTo>
                      <a:pt x="5254" y="2285"/>
                    </a:lnTo>
                    <a:lnTo>
                      <a:pt x="5254" y="2308"/>
                    </a:lnTo>
                    <a:lnTo>
                      <a:pt x="5252" y="2331"/>
                    </a:lnTo>
                    <a:lnTo>
                      <a:pt x="5250" y="2354"/>
                    </a:lnTo>
                    <a:lnTo>
                      <a:pt x="5245" y="2376"/>
                    </a:lnTo>
                    <a:lnTo>
                      <a:pt x="5240" y="2399"/>
                    </a:lnTo>
                    <a:lnTo>
                      <a:pt x="5235" y="2420"/>
                    </a:lnTo>
                    <a:lnTo>
                      <a:pt x="5227" y="2441"/>
                    </a:lnTo>
                    <a:lnTo>
                      <a:pt x="5219" y="2462"/>
                    </a:lnTo>
                    <a:lnTo>
                      <a:pt x="5209" y="2482"/>
                    </a:lnTo>
                    <a:lnTo>
                      <a:pt x="5200" y="2503"/>
                    </a:lnTo>
                    <a:lnTo>
                      <a:pt x="5189" y="2521"/>
                    </a:lnTo>
                    <a:lnTo>
                      <a:pt x="5177" y="2539"/>
                    </a:lnTo>
                    <a:lnTo>
                      <a:pt x="5164" y="2558"/>
                    </a:lnTo>
                    <a:lnTo>
                      <a:pt x="5151" y="2575"/>
                    </a:lnTo>
                    <a:lnTo>
                      <a:pt x="5136" y="2591"/>
                    </a:lnTo>
                    <a:lnTo>
                      <a:pt x="5121" y="2607"/>
                    </a:lnTo>
                    <a:lnTo>
                      <a:pt x="5106" y="2622"/>
                    </a:lnTo>
                    <a:lnTo>
                      <a:pt x="5088" y="2637"/>
                    </a:lnTo>
                    <a:lnTo>
                      <a:pt x="5071" y="2650"/>
                    </a:lnTo>
                    <a:lnTo>
                      <a:pt x="5054" y="2663"/>
                    </a:lnTo>
                    <a:lnTo>
                      <a:pt x="5035" y="2675"/>
                    </a:lnTo>
                    <a:lnTo>
                      <a:pt x="5016" y="2686"/>
                    </a:lnTo>
                    <a:lnTo>
                      <a:pt x="4996" y="2696"/>
                    </a:lnTo>
                    <a:lnTo>
                      <a:pt x="4975" y="2705"/>
                    </a:lnTo>
                    <a:lnTo>
                      <a:pt x="4955" y="2713"/>
                    </a:lnTo>
                    <a:lnTo>
                      <a:pt x="4934" y="2720"/>
                    </a:lnTo>
                    <a:lnTo>
                      <a:pt x="4912" y="2727"/>
                    </a:lnTo>
                    <a:lnTo>
                      <a:pt x="4890" y="2732"/>
                    </a:lnTo>
                    <a:lnTo>
                      <a:pt x="4867" y="2736"/>
                    </a:lnTo>
                    <a:lnTo>
                      <a:pt x="4844" y="2739"/>
                    </a:lnTo>
                    <a:lnTo>
                      <a:pt x="4821" y="2741"/>
                    </a:lnTo>
                    <a:lnTo>
                      <a:pt x="4798" y="2741"/>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5" name="KSO_Shape"/>
              <p:cNvSpPr/>
              <p:nvPr/>
            </p:nvSpPr>
            <p:spPr bwMode="auto">
              <a:xfrm>
                <a:off x="8241244" y="5574620"/>
                <a:ext cx="272307" cy="476340"/>
              </a:xfrm>
              <a:custGeom>
                <a:avLst/>
                <a:gdLst/>
                <a:ahLst/>
                <a:cxnLst/>
                <a:rect l="0" t="0" r="r" b="b"/>
                <a:pathLst>
                  <a:path w="777875" h="1360488">
                    <a:moveTo>
                      <a:pt x="388145" y="857250"/>
                    </a:moveTo>
                    <a:lnTo>
                      <a:pt x="393979" y="857515"/>
                    </a:lnTo>
                    <a:lnTo>
                      <a:pt x="399813" y="857780"/>
                    </a:lnTo>
                    <a:lnTo>
                      <a:pt x="405383" y="858575"/>
                    </a:lnTo>
                    <a:lnTo>
                      <a:pt x="410952" y="859634"/>
                    </a:lnTo>
                    <a:lnTo>
                      <a:pt x="416521" y="860959"/>
                    </a:lnTo>
                    <a:lnTo>
                      <a:pt x="422090" y="862548"/>
                    </a:lnTo>
                    <a:lnTo>
                      <a:pt x="427129" y="864402"/>
                    </a:lnTo>
                    <a:lnTo>
                      <a:pt x="432168" y="866256"/>
                    </a:lnTo>
                    <a:lnTo>
                      <a:pt x="437472" y="868641"/>
                    </a:lnTo>
                    <a:lnTo>
                      <a:pt x="442246" y="871025"/>
                    </a:lnTo>
                    <a:lnTo>
                      <a:pt x="447019" y="873673"/>
                    </a:lnTo>
                    <a:lnTo>
                      <a:pt x="451528" y="876587"/>
                    </a:lnTo>
                    <a:lnTo>
                      <a:pt x="456301" y="880031"/>
                    </a:lnTo>
                    <a:lnTo>
                      <a:pt x="460545" y="883474"/>
                    </a:lnTo>
                    <a:lnTo>
                      <a:pt x="464523" y="886918"/>
                    </a:lnTo>
                    <a:lnTo>
                      <a:pt x="468501" y="890627"/>
                    </a:lnTo>
                    <a:lnTo>
                      <a:pt x="472214" y="894600"/>
                    </a:lnTo>
                    <a:lnTo>
                      <a:pt x="475926" y="898838"/>
                    </a:lnTo>
                    <a:lnTo>
                      <a:pt x="479374" y="903077"/>
                    </a:lnTo>
                    <a:lnTo>
                      <a:pt x="482291" y="907315"/>
                    </a:lnTo>
                    <a:lnTo>
                      <a:pt x="485208" y="912083"/>
                    </a:lnTo>
                    <a:lnTo>
                      <a:pt x="487860" y="916851"/>
                    </a:lnTo>
                    <a:lnTo>
                      <a:pt x="490513" y="921619"/>
                    </a:lnTo>
                    <a:lnTo>
                      <a:pt x="492634" y="926652"/>
                    </a:lnTo>
                    <a:lnTo>
                      <a:pt x="495021" y="931685"/>
                    </a:lnTo>
                    <a:lnTo>
                      <a:pt x="496612" y="937248"/>
                    </a:lnTo>
                    <a:lnTo>
                      <a:pt x="498203" y="942546"/>
                    </a:lnTo>
                    <a:lnTo>
                      <a:pt x="499529" y="947843"/>
                    </a:lnTo>
                    <a:lnTo>
                      <a:pt x="500590" y="953671"/>
                    </a:lnTo>
                    <a:lnTo>
                      <a:pt x="501121" y="959234"/>
                    </a:lnTo>
                    <a:lnTo>
                      <a:pt x="501651" y="965061"/>
                    </a:lnTo>
                    <a:lnTo>
                      <a:pt x="501651" y="970889"/>
                    </a:lnTo>
                    <a:lnTo>
                      <a:pt x="501651" y="976717"/>
                    </a:lnTo>
                    <a:lnTo>
                      <a:pt x="501121" y="982544"/>
                    </a:lnTo>
                    <a:lnTo>
                      <a:pt x="500590" y="988107"/>
                    </a:lnTo>
                    <a:lnTo>
                      <a:pt x="499529" y="993935"/>
                    </a:lnTo>
                    <a:lnTo>
                      <a:pt x="498203" y="999233"/>
                    </a:lnTo>
                    <a:lnTo>
                      <a:pt x="496612" y="1004530"/>
                    </a:lnTo>
                    <a:lnTo>
                      <a:pt x="495021" y="1010093"/>
                    </a:lnTo>
                    <a:lnTo>
                      <a:pt x="492634" y="1015126"/>
                    </a:lnTo>
                    <a:lnTo>
                      <a:pt x="490513" y="1020159"/>
                    </a:lnTo>
                    <a:lnTo>
                      <a:pt x="487860" y="1024927"/>
                    </a:lnTo>
                    <a:lnTo>
                      <a:pt x="485208" y="1029960"/>
                    </a:lnTo>
                    <a:lnTo>
                      <a:pt x="482291" y="1034463"/>
                    </a:lnTo>
                    <a:lnTo>
                      <a:pt x="479374" y="1038702"/>
                    </a:lnTo>
                    <a:lnTo>
                      <a:pt x="475926" y="1042940"/>
                    </a:lnTo>
                    <a:lnTo>
                      <a:pt x="472214" y="1047443"/>
                    </a:lnTo>
                    <a:lnTo>
                      <a:pt x="468501" y="1051152"/>
                    </a:lnTo>
                    <a:lnTo>
                      <a:pt x="464523" y="1054860"/>
                    </a:lnTo>
                    <a:lnTo>
                      <a:pt x="460545" y="1058569"/>
                    </a:lnTo>
                    <a:lnTo>
                      <a:pt x="456301" y="1061747"/>
                    </a:lnTo>
                    <a:lnTo>
                      <a:pt x="451528" y="1064926"/>
                    </a:lnTo>
                    <a:lnTo>
                      <a:pt x="447019" y="1068105"/>
                    </a:lnTo>
                    <a:lnTo>
                      <a:pt x="442246" y="1070754"/>
                    </a:lnTo>
                    <a:lnTo>
                      <a:pt x="437472" y="1073138"/>
                    </a:lnTo>
                    <a:lnTo>
                      <a:pt x="432168" y="1075522"/>
                    </a:lnTo>
                    <a:lnTo>
                      <a:pt x="427129" y="1077376"/>
                    </a:lnTo>
                    <a:lnTo>
                      <a:pt x="422090" y="1079230"/>
                    </a:lnTo>
                    <a:lnTo>
                      <a:pt x="416521" y="1080820"/>
                    </a:lnTo>
                    <a:lnTo>
                      <a:pt x="410952" y="1081879"/>
                    </a:lnTo>
                    <a:lnTo>
                      <a:pt x="405383" y="1082939"/>
                    </a:lnTo>
                    <a:lnTo>
                      <a:pt x="399813" y="1083733"/>
                    </a:lnTo>
                    <a:lnTo>
                      <a:pt x="393979" y="1084263"/>
                    </a:lnTo>
                    <a:lnTo>
                      <a:pt x="388145" y="1084263"/>
                    </a:lnTo>
                    <a:lnTo>
                      <a:pt x="382310" y="1084263"/>
                    </a:lnTo>
                    <a:lnTo>
                      <a:pt x="376476" y="1083733"/>
                    </a:lnTo>
                    <a:lnTo>
                      <a:pt x="370906" y="1082939"/>
                    </a:lnTo>
                    <a:lnTo>
                      <a:pt x="365337" y="1081879"/>
                    </a:lnTo>
                    <a:lnTo>
                      <a:pt x="359503" y="1080820"/>
                    </a:lnTo>
                    <a:lnTo>
                      <a:pt x="354199" y="1079230"/>
                    </a:lnTo>
                    <a:lnTo>
                      <a:pt x="349160" y="1077376"/>
                    </a:lnTo>
                    <a:lnTo>
                      <a:pt x="344121" y="1075522"/>
                    </a:lnTo>
                    <a:lnTo>
                      <a:pt x="338817" y="1073138"/>
                    </a:lnTo>
                    <a:lnTo>
                      <a:pt x="334043" y="1070754"/>
                    </a:lnTo>
                    <a:lnTo>
                      <a:pt x="329270" y="1068105"/>
                    </a:lnTo>
                    <a:lnTo>
                      <a:pt x="324761" y="1064926"/>
                    </a:lnTo>
                    <a:lnTo>
                      <a:pt x="319988" y="1061747"/>
                    </a:lnTo>
                    <a:lnTo>
                      <a:pt x="315744" y="1058569"/>
                    </a:lnTo>
                    <a:lnTo>
                      <a:pt x="311766" y="1054860"/>
                    </a:lnTo>
                    <a:lnTo>
                      <a:pt x="307788" y="1051152"/>
                    </a:lnTo>
                    <a:lnTo>
                      <a:pt x="303810" y="1047443"/>
                    </a:lnTo>
                    <a:lnTo>
                      <a:pt x="300363" y="1042940"/>
                    </a:lnTo>
                    <a:lnTo>
                      <a:pt x="296915" y="1038702"/>
                    </a:lnTo>
                    <a:lnTo>
                      <a:pt x="293998" y="1034463"/>
                    </a:lnTo>
                    <a:lnTo>
                      <a:pt x="291081" y="1029960"/>
                    </a:lnTo>
                    <a:lnTo>
                      <a:pt x="288429" y="1024927"/>
                    </a:lnTo>
                    <a:lnTo>
                      <a:pt x="285511" y="1020159"/>
                    </a:lnTo>
                    <a:lnTo>
                      <a:pt x="283390" y="1015126"/>
                    </a:lnTo>
                    <a:lnTo>
                      <a:pt x="281268" y="1010093"/>
                    </a:lnTo>
                    <a:lnTo>
                      <a:pt x="279677" y="1004530"/>
                    </a:lnTo>
                    <a:lnTo>
                      <a:pt x="278086" y="999233"/>
                    </a:lnTo>
                    <a:lnTo>
                      <a:pt x="276760" y="993935"/>
                    </a:lnTo>
                    <a:lnTo>
                      <a:pt x="275699" y="988107"/>
                    </a:lnTo>
                    <a:lnTo>
                      <a:pt x="275168" y="982544"/>
                    </a:lnTo>
                    <a:lnTo>
                      <a:pt x="274638" y="976717"/>
                    </a:lnTo>
                    <a:lnTo>
                      <a:pt x="274638" y="970889"/>
                    </a:lnTo>
                    <a:lnTo>
                      <a:pt x="274638" y="965061"/>
                    </a:lnTo>
                    <a:lnTo>
                      <a:pt x="275168" y="959234"/>
                    </a:lnTo>
                    <a:lnTo>
                      <a:pt x="275699" y="953671"/>
                    </a:lnTo>
                    <a:lnTo>
                      <a:pt x="276760" y="947843"/>
                    </a:lnTo>
                    <a:lnTo>
                      <a:pt x="278086" y="942546"/>
                    </a:lnTo>
                    <a:lnTo>
                      <a:pt x="279677" y="937248"/>
                    </a:lnTo>
                    <a:lnTo>
                      <a:pt x="281268" y="931685"/>
                    </a:lnTo>
                    <a:lnTo>
                      <a:pt x="283390" y="926652"/>
                    </a:lnTo>
                    <a:lnTo>
                      <a:pt x="285511" y="921619"/>
                    </a:lnTo>
                    <a:lnTo>
                      <a:pt x="288429" y="916851"/>
                    </a:lnTo>
                    <a:lnTo>
                      <a:pt x="291081" y="912083"/>
                    </a:lnTo>
                    <a:lnTo>
                      <a:pt x="293998" y="907315"/>
                    </a:lnTo>
                    <a:lnTo>
                      <a:pt x="296915" y="903077"/>
                    </a:lnTo>
                    <a:lnTo>
                      <a:pt x="300363" y="898838"/>
                    </a:lnTo>
                    <a:lnTo>
                      <a:pt x="303810" y="894600"/>
                    </a:lnTo>
                    <a:lnTo>
                      <a:pt x="307788" y="890627"/>
                    </a:lnTo>
                    <a:lnTo>
                      <a:pt x="311766" y="886918"/>
                    </a:lnTo>
                    <a:lnTo>
                      <a:pt x="315744" y="883474"/>
                    </a:lnTo>
                    <a:lnTo>
                      <a:pt x="319988" y="880031"/>
                    </a:lnTo>
                    <a:lnTo>
                      <a:pt x="324761" y="876587"/>
                    </a:lnTo>
                    <a:lnTo>
                      <a:pt x="329270" y="873673"/>
                    </a:lnTo>
                    <a:lnTo>
                      <a:pt x="334043" y="871025"/>
                    </a:lnTo>
                    <a:lnTo>
                      <a:pt x="338817" y="868641"/>
                    </a:lnTo>
                    <a:lnTo>
                      <a:pt x="344121" y="866256"/>
                    </a:lnTo>
                    <a:lnTo>
                      <a:pt x="349160" y="864402"/>
                    </a:lnTo>
                    <a:lnTo>
                      <a:pt x="354199" y="862548"/>
                    </a:lnTo>
                    <a:lnTo>
                      <a:pt x="359503" y="860959"/>
                    </a:lnTo>
                    <a:lnTo>
                      <a:pt x="365337" y="859634"/>
                    </a:lnTo>
                    <a:lnTo>
                      <a:pt x="370906" y="858575"/>
                    </a:lnTo>
                    <a:lnTo>
                      <a:pt x="376476" y="857780"/>
                    </a:lnTo>
                    <a:lnTo>
                      <a:pt x="382310" y="857515"/>
                    </a:lnTo>
                    <a:lnTo>
                      <a:pt x="388145" y="857250"/>
                    </a:lnTo>
                    <a:close/>
                    <a:moveTo>
                      <a:pt x="381529" y="680376"/>
                    </a:moveTo>
                    <a:lnTo>
                      <a:pt x="373856" y="680905"/>
                    </a:lnTo>
                    <a:lnTo>
                      <a:pt x="366448" y="681170"/>
                    </a:lnTo>
                    <a:lnTo>
                      <a:pt x="359040" y="681964"/>
                    </a:lnTo>
                    <a:lnTo>
                      <a:pt x="351896" y="682757"/>
                    </a:lnTo>
                    <a:lnTo>
                      <a:pt x="344752" y="683815"/>
                    </a:lnTo>
                    <a:lnTo>
                      <a:pt x="337344" y="684873"/>
                    </a:lnTo>
                    <a:lnTo>
                      <a:pt x="330200" y="686196"/>
                    </a:lnTo>
                    <a:lnTo>
                      <a:pt x="323056" y="687783"/>
                    </a:lnTo>
                    <a:lnTo>
                      <a:pt x="316177" y="689371"/>
                    </a:lnTo>
                    <a:lnTo>
                      <a:pt x="309298" y="691222"/>
                    </a:lnTo>
                    <a:lnTo>
                      <a:pt x="302154" y="693603"/>
                    </a:lnTo>
                    <a:lnTo>
                      <a:pt x="295540" y="695719"/>
                    </a:lnTo>
                    <a:lnTo>
                      <a:pt x="288925" y="698100"/>
                    </a:lnTo>
                    <a:lnTo>
                      <a:pt x="282046" y="700481"/>
                    </a:lnTo>
                    <a:lnTo>
                      <a:pt x="275431" y="703126"/>
                    </a:lnTo>
                    <a:lnTo>
                      <a:pt x="269081" y="706036"/>
                    </a:lnTo>
                    <a:lnTo>
                      <a:pt x="262467" y="708946"/>
                    </a:lnTo>
                    <a:lnTo>
                      <a:pt x="256117" y="712385"/>
                    </a:lnTo>
                    <a:lnTo>
                      <a:pt x="250031" y="715559"/>
                    </a:lnTo>
                    <a:lnTo>
                      <a:pt x="243681" y="718998"/>
                    </a:lnTo>
                    <a:lnTo>
                      <a:pt x="237860" y="722437"/>
                    </a:lnTo>
                    <a:lnTo>
                      <a:pt x="231775" y="726140"/>
                    </a:lnTo>
                    <a:lnTo>
                      <a:pt x="225954" y="730108"/>
                    </a:lnTo>
                    <a:lnTo>
                      <a:pt x="220133" y="734341"/>
                    </a:lnTo>
                    <a:lnTo>
                      <a:pt x="214577" y="738309"/>
                    </a:lnTo>
                    <a:lnTo>
                      <a:pt x="208756" y="742541"/>
                    </a:lnTo>
                    <a:lnTo>
                      <a:pt x="203465" y="746774"/>
                    </a:lnTo>
                    <a:lnTo>
                      <a:pt x="198173" y="751536"/>
                    </a:lnTo>
                    <a:lnTo>
                      <a:pt x="192881" y="756033"/>
                    </a:lnTo>
                    <a:lnTo>
                      <a:pt x="187590" y="760794"/>
                    </a:lnTo>
                    <a:lnTo>
                      <a:pt x="182827" y="765556"/>
                    </a:lnTo>
                    <a:lnTo>
                      <a:pt x="178065" y="770846"/>
                    </a:lnTo>
                    <a:lnTo>
                      <a:pt x="173037" y="775872"/>
                    </a:lnTo>
                    <a:lnTo>
                      <a:pt x="168540" y="781163"/>
                    </a:lnTo>
                    <a:lnTo>
                      <a:pt x="164042" y="786189"/>
                    </a:lnTo>
                    <a:lnTo>
                      <a:pt x="159544" y="792009"/>
                    </a:lnTo>
                    <a:lnTo>
                      <a:pt x="155046" y="797564"/>
                    </a:lnTo>
                    <a:lnTo>
                      <a:pt x="151077" y="803119"/>
                    </a:lnTo>
                    <a:lnTo>
                      <a:pt x="147108" y="808939"/>
                    </a:lnTo>
                    <a:lnTo>
                      <a:pt x="143404" y="814759"/>
                    </a:lnTo>
                    <a:lnTo>
                      <a:pt x="139700" y="820578"/>
                    </a:lnTo>
                    <a:lnTo>
                      <a:pt x="135731" y="826927"/>
                    </a:lnTo>
                    <a:lnTo>
                      <a:pt x="132556" y="833011"/>
                    </a:lnTo>
                    <a:lnTo>
                      <a:pt x="129117" y="839096"/>
                    </a:lnTo>
                    <a:lnTo>
                      <a:pt x="126206" y="845709"/>
                    </a:lnTo>
                    <a:lnTo>
                      <a:pt x="123296" y="851793"/>
                    </a:lnTo>
                    <a:lnTo>
                      <a:pt x="120385" y="858406"/>
                    </a:lnTo>
                    <a:lnTo>
                      <a:pt x="117475" y="865020"/>
                    </a:lnTo>
                    <a:lnTo>
                      <a:pt x="114829" y="871633"/>
                    </a:lnTo>
                    <a:lnTo>
                      <a:pt x="112713" y="878246"/>
                    </a:lnTo>
                    <a:lnTo>
                      <a:pt x="110331" y="885389"/>
                    </a:lnTo>
                    <a:lnTo>
                      <a:pt x="108479" y="892002"/>
                    </a:lnTo>
                    <a:lnTo>
                      <a:pt x="106627" y="899144"/>
                    </a:lnTo>
                    <a:lnTo>
                      <a:pt x="104775" y="906022"/>
                    </a:lnTo>
                    <a:lnTo>
                      <a:pt x="103452" y="913165"/>
                    </a:lnTo>
                    <a:lnTo>
                      <a:pt x="102129" y="920307"/>
                    </a:lnTo>
                    <a:lnTo>
                      <a:pt x="100806" y="927449"/>
                    </a:lnTo>
                    <a:lnTo>
                      <a:pt x="99748" y="934592"/>
                    </a:lnTo>
                    <a:lnTo>
                      <a:pt x="98690" y="942263"/>
                    </a:lnTo>
                    <a:lnTo>
                      <a:pt x="98160" y="949405"/>
                    </a:lnTo>
                    <a:lnTo>
                      <a:pt x="97631" y="957077"/>
                    </a:lnTo>
                    <a:lnTo>
                      <a:pt x="97367" y="964484"/>
                    </a:lnTo>
                    <a:lnTo>
                      <a:pt x="97367" y="971891"/>
                    </a:lnTo>
                    <a:lnTo>
                      <a:pt x="97367" y="979562"/>
                    </a:lnTo>
                    <a:lnTo>
                      <a:pt x="97631" y="986969"/>
                    </a:lnTo>
                    <a:lnTo>
                      <a:pt x="98160" y="994376"/>
                    </a:lnTo>
                    <a:lnTo>
                      <a:pt x="98690" y="1001783"/>
                    </a:lnTo>
                    <a:lnTo>
                      <a:pt x="99748" y="1008925"/>
                    </a:lnTo>
                    <a:lnTo>
                      <a:pt x="100806" y="1016332"/>
                    </a:lnTo>
                    <a:lnTo>
                      <a:pt x="102129" y="1023474"/>
                    </a:lnTo>
                    <a:lnTo>
                      <a:pt x="103452" y="1030881"/>
                    </a:lnTo>
                    <a:lnTo>
                      <a:pt x="104775" y="1037759"/>
                    </a:lnTo>
                    <a:lnTo>
                      <a:pt x="106627" y="1044637"/>
                    </a:lnTo>
                    <a:lnTo>
                      <a:pt x="108479" y="1051779"/>
                    </a:lnTo>
                    <a:lnTo>
                      <a:pt x="110331" y="1058657"/>
                    </a:lnTo>
                    <a:lnTo>
                      <a:pt x="112713" y="1065270"/>
                    </a:lnTo>
                    <a:lnTo>
                      <a:pt x="114829" y="1072148"/>
                    </a:lnTo>
                    <a:lnTo>
                      <a:pt x="117475" y="1078762"/>
                    </a:lnTo>
                    <a:lnTo>
                      <a:pt x="120385" y="1085639"/>
                    </a:lnTo>
                    <a:lnTo>
                      <a:pt x="123296" y="1091988"/>
                    </a:lnTo>
                    <a:lnTo>
                      <a:pt x="126206" y="1098337"/>
                    </a:lnTo>
                    <a:lnTo>
                      <a:pt x="129117" y="1104686"/>
                    </a:lnTo>
                    <a:lnTo>
                      <a:pt x="132556" y="1111035"/>
                    </a:lnTo>
                    <a:lnTo>
                      <a:pt x="135731" y="1116854"/>
                    </a:lnTo>
                    <a:lnTo>
                      <a:pt x="139700" y="1123203"/>
                    </a:lnTo>
                    <a:lnTo>
                      <a:pt x="143404" y="1129023"/>
                    </a:lnTo>
                    <a:lnTo>
                      <a:pt x="147108" y="1134842"/>
                    </a:lnTo>
                    <a:lnTo>
                      <a:pt x="151077" y="1140662"/>
                    </a:lnTo>
                    <a:lnTo>
                      <a:pt x="155046" y="1146482"/>
                    </a:lnTo>
                    <a:lnTo>
                      <a:pt x="159544" y="1151772"/>
                    </a:lnTo>
                    <a:lnTo>
                      <a:pt x="164042" y="1157328"/>
                    </a:lnTo>
                    <a:lnTo>
                      <a:pt x="168540" y="1162883"/>
                    </a:lnTo>
                    <a:lnTo>
                      <a:pt x="173037" y="1167909"/>
                    </a:lnTo>
                    <a:lnTo>
                      <a:pt x="178065" y="1172935"/>
                    </a:lnTo>
                    <a:lnTo>
                      <a:pt x="182827" y="1177961"/>
                    </a:lnTo>
                    <a:lnTo>
                      <a:pt x="187590" y="1182987"/>
                    </a:lnTo>
                    <a:lnTo>
                      <a:pt x="192881" y="1187749"/>
                    </a:lnTo>
                    <a:lnTo>
                      <a:pt x="198173" y="1192246"/>
                    </a:lnTo>
                    <a:lnTo>
                      <a:pt x="203465" y="1196743"/>
                    </a:lnTo>
                    <a:lnTo>
                      <a:pt x="208756" y="1201240"/>
                    </a:lnTo>
                    <a:lnTo>
                      <a:pt x="214577" y="1205472"/>
                    </a:lnTo>
                    <a:lnTo>
                      <a:pt x="220133" y="1209705"/>
                    </a:lnTo>
                    <a:lnTo>
                      <a:pt x="225954" y="1213673"/>
                    </a:lnTo>
                    <a:lnTo>
                      <a:pt x="231775" y="1217641"/>
                    </a:lnTo>
                    <a:lnTo>
                      <a:pt x="237860" y="1221344"/>
                    </a:lnTo>
                    <a:lnTo>
                      <a:pt x="243681" y="1224783"/>
                    </a:lnTo>
                    <a:lnTo>
                      <a:pt x="250031" y="1228222"/>
                    </a:lnTo>
                    <a:lnTo>
                      <a:pt x="256117" y="1231397"/>
                    </a:lnTo>
                    <a:lnTo>
                      <a:pt x="262467" y="1234571"/>
                    </a:lnTo>
                    <a:lnTo>
                      <a:pt x="269081" y="1237745"/>
                    </a:lnTo>
                    <a:lnTo>
                      <a:pt x="275431" y="1240655"/>
                    </a:lnTo>
                    <a:lnTo>
                      <a:pt x="282046" y="1243301"/>
                    </a:lnTo>
                    <a:lnTo>
                      <a:pt x="288925" y="1245681"/>
                    </a:lnTo>
                    <a:lnTo>
                      <a:pt x="295540" y="1248062"/>
                    </a:lnTo>
                    <a:lnTo>
                      <a:pt x="302154" y="1250178"/>
                    </a:lnTo>
                    <a:lnTo>
                      <a:pt x="309298" y="1252295"/>
                    </a:lnTo>
                    <a:lnTo>
                      <a:pt x="316177" y="1254411"/>
                    </a:lnTo>
                    <a:lnTo>
                      <a:pt x="323056" y="1255998"/>
                    </a:lnTo>
                    <a:lnTo>
                      <a:pt x="330200" y="1257585"/>
                    </a:lnTo>
                    <a:lnTo>
                      <a:pt x="337344" y="1258908"/>
                    </a:lnTo>
                    <a:lnTo>
                      <a:pt x="344752" y="1260231"/>
                    </a:lnTo>
                    <a:lnTo>
                      <a:pt x="351896" y="1261289"/>
                    </a:lnTo>
                    <a:lnTo>
                      <a:pt x="359040" y="1262082"/>
                    </a:lnTo>
                    <a:lnTo>
                      <a:pt x="366448" y="1262611"/>
                    </a:lnTo>
                    <a:lnTo>
                      <a:pt x="373856" y="1263140"/>
                    </a:lnTo>
                    <a:lnTo>
                      <a:pt x="381529" y="1263405"/>
                    </a:lnTo>
                    <a:lnTo>
                      <a:pt x="388937" y="1263405"/>
                    </a:lnTo>
                    <a:lnTo>
                      <a:pt x="396346" y="1263405"/>
                    </a:lnTo>
                    <a:lnTo>
                      <a:pt x="404019" y="1263140"/>
                    </a:lnTo>
                    <a:lnTo>
                      <a:pt x="411427" y="1262611"/>
                    </a:lnTo>
                    <a:lnTo>
                      <a:pt x="418835" y="1262082"/>
                    </a:lnTo>
                    <a:lnTo>
                      <a:pt x="425979" y="1261289"/>
                    </a:lnTo>
                    <a:lnTo>
                      <a:pt x="433387" y="1260231"/>
                    </a:lnTo>
                    <a:lnTo>
                      <a:pt x="440531" y="1258908"/>
                    </a:lnTo>
                    <a:lnTo>
                      <a:pt x="447675" y="1257585"/>
                    </a:lnTo>
                    <a:lnTo>
                      <a:pt x="454554" y="1255998"/>
                    </a:lnTo>
                    <a:lnTo>
                      <a:pt x="461963" y="1254411"/>
                    </a:lnTo>
                    <a:lnTo>
                      <a:pt x="468577" y="1252295"/>
                    </a:lnTo>
                    <a:lnTo>
                      <a:pt x="475721" y="1250178"/>
                    </a:lnTo>
                    <a:lnTo>
                      <a:pt x="482600" y="1248062"/>
                    </a:lnTo>
                    <a:lnTo>
                      <a:pt x="489215" y="1245681"/>
                    </a:lnTo>
                    <a:lnTo>
                      <a:pt x="495829" y="1243301"/>
                    </a:lnTo>
                    <a:lnTo>
                      <a:pt x="502444" y="1240655"/>
                    </a:lnTo>
                    <a:lnTo>
                      <a:pt x="508794" y="1237745"/>
                    </a:lnTo>
                    <a:lnTo>
                      <a:pt x="515408" y="1234571"/>
                    </a:lnTo>
                    <a:lnTo>
                      <a:pt x="521758" y="1231397"/>
                    </a:lnTo>
                    <a:lnTo>
                      <a:pt x="527844" y="1228222"/>
                    </a:lnTo>
                    <a:lnTo>
                      <a:pt x="534194" y="1224783"/>
                    </a:lnTo>
                    <a:lnTo>
                      <a:pt x="540015" y="1221344"/>
                    </a:lnTo>
                    <a:lnTo>
                      <a:pt x="546100" y="1217641"/>
                    </a:lnTo>
                    <a:lnTo>
                      <a:pt x="552185" y="1213673"/>
                    </a:lnTo>
                    <a:lnTo>
                      <a:pt x="557742" y="1209705"/>
                    </a:lnTo>
                    <a:lnTo>
                      <a:pt x="563298" y="1205472"/>
                    </a:lnTo>
                    <a:lnTo>
                      <a:pt x="569119" y="1201240"/>
                    </a:lnTo>
                    <a:lnTo>
                      <a:pt x="574410" y="1196743"/>
                    </a:lnTo>
                    <a:lnTo>
                      <a:pt x="579702" y="1192246"/>
                    </a:lnTo>
                    <a:lnTo>
                      <a:pt x="584994" y="1187749"/>
                    </a:lnTo>
                    <a:lnTo>
                      <a:pt x="590285" y="1182987"/>
                    </a:lnTo>
                    <a:lnTo>
                      <a:pt x="595048" y="1177961"/>
                    </a:lnTo>
                    <a:lnTo>
                      <a:pt x="600075" y="1172935"/>
                    </a:lnTo>
                    <a:lnTo>
                      <a:pt x="604573" y="1167909"/>
                    </a:lnTo>
                    <a:lnTo>
                      <a:pt x="609600" y="1162883"/>
                    </a:lnTo>
                    <a:lnTo>
                      <a:pt x="613833" y="1157328"/>
                    </a:lnTo>
                    <a:lnTo>
                      <a:pt x="618331" y="1151772"/>
                    </a:lnTo>
                    <a:lnTo>
                      <a:pt x="622565" y="1146482"/>
                    </a:lnTo>
                    <a:lnTo>
                      <a:pt x="626798" y="1140662"/>
                    </a:lnTo>
                    <a:lnTo>
                      <a:pt x="630767" y="1134842"/>
                    </a:lnTo>
                    <a:lnTo>
                      <a:pt x="634471" y="1129023"/>
                    </a:lnTo>
                    <a:lnTo>
                      <a:pt x="638175" y="1123203"/>
                    </a:lnTo>
                    <a:lnTo>
                      <a:pt x="641879" y="1116854"/>
                    </a:lnTo>
                    <a:lnTo>
                      <a:pt x="645319" y="1111035"/>
                    </a:lnTo>
                    <a:lnTo>
                      <a:pt x="648758" y="1104686"/>
                    </a:lnTo>
                    <a:lnTo>
                      <a:pt x="651669" y="1098337"/>
                    </a:lnTo>
                    <a:lnTo>
                      <a:pt x="654844" y="1091988"/>
                    </a:lnTo>
                    <a:lnTo>
                      <a:pt x="657490" y="1085639"/>
                    </a:lnTo>
                    <a:lnTo>
                      <a:pt x="660135" y="1078762"/>
                    </a:lnTo>
                    <a:lnTo>
                      <a:pt x="663046" y="1072148"/>
                    </a:lnTo>
                    <a:lnTo>
                      <a:pt x="665427" y="1065270"/>
                    </a:lnTo>
                    <a:lnTo>
                      <a:pt x="667544" y="1058657"/>
                    </a:lnTo>
                    <a:lnTo>
                      <a:pt x="669396" y="1051779"/>
                    </a:lnTo>
                    <a:lnTo>
                      <a:pt x="671248" y="1044637"/>
                    </a:lnTo>
                    <a:lnTo>
                      <a:pt x="673100" y="1037759"/>
                    </a:lnTo>
                    <a:lnTo>
                      <a:pt x="674687" y="1030881"/>
                    </a:lnTo>
                    <a:lnTo>
                      <a:pt x="676010" y="1023474"/>
                    </a:lnTo>
                    <a:lnTo>
                      <a:pt x="677069" y="1016332"/>
                    </a:lnTo>
                    <a:lnTo>
                      <a:pt x="678127" y="1008925"/>
                    </a:lnTo>
                    <a:lnTo>
                      <a:pt x="678921" y="1001783"/>
                    </a:lnTo>
                    <a:lnTo>
                      <a:pt x="679450" y="994376"/>
                    </a:lnTo>
                    <a:lnTo>
                      <a:pt x="679979" y="986969"/>
                    </a:lnTo>
                    <a:lnTo>
                      <a:pt x="680244" y="979562"/>
                    </a:lnTo>
                    <a:lnTo>
                      <a:pt x="680508" y="971891"/>
                    </a:lnTo>
                    <a:lnTo>
                      <a:pt x="680244" y="964484"/>
                    </a:lnTo>
                    <a:lnTo>
                      <a:pt x="679979" y="957077"/>
                    </a:lnTo>
                    <a:lnTo>
                      <a:pt x="679450" y="949405"/>
                    </a:lnTo>
                    <a:lnTo>
                      <a:pt x="678921" y="942263"/>
                    </a:lnTo>
                    <a:lnTo>
                      <a:pt x="678127" y="934592"/>
                    </a:lnTo>
                    <a:lnTo>
                      <a:pt x="677069" y="927449"/>
                    </a:lnTo>
                    <a:lnTo>
                      <a:pt x="676010" y="920307"/>
                    </a:lnTo>
                    <a:lnTo>
                      <a:pt x="674687" y="913165"/>
                    </a:lnTo>
                    <a:lnTo>
                      <a:pt x="673100" y="906022"/>
                    </a:lnTo>
                    <a:lnTo>
                      <a:pt x="671248" y="899144"/>
                    </a:lnTo>
                    <a:lnTo>
                      <a:pt x="669396" y="892002"/>
                    </a:lnTo>
                    <a:lnTo>
                      <a:pt x="667544" y="885389"/>
                    </a:lnTo>
                    <a:lnTo>
                      <a:pt x="665427" y="878246"/>
                    </a:lnTo>
                    <a:lnTo>
                      <a:pt x="663046" y="871633"/>
                    </a:lnTo>
                    <a:lnTo>
                      <a:pt x="660135" y="865020"/>
                    </a:lnTo>
                    <a:lnTo>
                      <a:pt x="657490" y="858406"/>
                    </a:lnTo>
                    <a:lnTo>
                      <a:pt x="654844" y="851793"/>
                    </a:lnTo>
                    <a:lnTo>
                      <a:pt x="651669" y="845709"/>
                    </a:lnTo>
                    <a:lnTo>
                      <a:pt x="648758" y="839096"/>
                    </a:lnTo>
                    <a:lnTo>
                      <a:pt x="645319" y="833011"/>
                    </a:lnTo>
                    <a:lnTo>
                      <a:pt x="641879" y="826927"/>
                    </a:lnTo>
                    <a:lnTo>
                      <a:pt x="638175" y="820578"/>
                    </a:lnTo>
                    <a:lnTo>
                      <a:pt x="634471" y="814759"/>
                    </a:lnTo>
                    <a:lnTo>
                      <a:pt x="630767" y="808939"/>
                    </a:lnTo>
                    <a:lnTo>
                      <a:pt x="626798" y="803119"/>
                    </a:lnTo>
                    <a:lnTo>
                      <a:pt x="622565" y="797564"/>
                    </a:lnTo>
                    <a:lnTo>
                      <a:pt x="618331" y="792009"/>
                    </a:lnTo>
                    <a:lnTo>
                      <a:pt x="613833" y="786189"/>
                    </a:lnTo>
                    <a:lnTo>
                      <a:pt x="609600" y="781163"/>
                    </a:lnTo>
                    <a:lnTo>
                      <a:pt x="604573" y="775872"/>
                    </a:lnTo>
                    <a:lnTo>
                      <a:pt x="600075" y="770846"/>
                    </a:lnTo>
                    <a:lnTo>
                      <a:pt x="595048" y="765556"/>
                    </a:lnTo>
                    <a:lnTo>
                      <a:pt x="590285" y="760794"/>
                    </a:lnTo>
                    <a:lnTo>
                      <a:pt x="584994" y="756033"/>
                    </a:lnTo>
                    <a:lnTo>
                      <a:pt x="579702" y="751536"/>
                    </a:lnTo>
                    <a:lnTo>
                      <a:pt x="574410" y="746774"/>
                    </a:lnTo>
                    <a:lnTo>
                      <a:pt x="569119" y="742541"/>
                    </a:lnTo>
                    <a:lnTo>
                      <a:pt x="563298" y="738309"/>
                    </a:lnTo>
                    <a:lnTo>
                      <a:pt x="557742" y="734341"/>
                    </a:lnTo>
                    <a:lnTo>
                      <a:pt x="552185" y="730108"/>
                    </a:lnTo>
                    <a:lnTo>
                      <a:pt x="546100" y="726140"/>
                    </a:lnTo>
                    <a:lnTo>
                      <a:pt x="540015" y="722437"/>
                    </a:lnTo>
                    <a:lnTo>
                      <a:pt x="534194" y="718998"/>
                    </a:lnTo>
                    <a:lnTo>
                      <a:pt x="527844" y="715559"/>
                    </a:lnTo>
                    <a:lnTo>
                      <a:pt x="521758" y="712385"/>
                    </a:lnTo>
                    <a:lnTo>
                      <a:pt x="515408" y="708946"/>
                    </a:lnTo>
                    <a:lnTo>
                      <a:pt x="508794" y="706036"/>
                    </a:lnTo>
                    <a:lnTo>
                      <a:pt x="502444" y="703126"/>
                    </a:lnTo>
                    <a:lnTo>
                      <a:pt x="495829" y="700481"/>
                    </a:lnTo>
                    <a:lnTo>
                      <a:pt x="489215" y="698100"/>
                    </a:lnTo>
                    <a:lnTo>
                      <a:pt x="482600" y="695719"/>
                    </a:lnTo>
                    <a:lnTo>
                      <a:pt x="475721" y="693603"/>
                    </a:lnTo>
                    <a:lnTo>
                      <a:pt x="468577" y="691222"/>
                    </a:lnTo>
                    <a:lnTo>
                      <a:pt x="461963" y="689371"/>
                    </a:lnTo>
                    <a:lnTo>
                      <a:pt x="454554" y="687783"/>
                    </a:lnTo>
                    <a:lnTo>
                      <a:pt x="447675" y="686196"/>
                    </a:lnTo>
                    <a:lnTo>
                      <a:pt x="440531" y="684873"/>
                    </a:lnTo>
                    <a:lnTo>
                      <a:pt x="433387" y="683815"/>
                    </a:lnTo>
                    <a:lnTo>
                      <a:pt x="425979" y="682757"/>
                    </a:lnTo>
                    <a:lnTo>
                      <a:pt x="418835" y="681964"/>
                    </a:lnTo>
                    <a:lnTo>
                      <a:pt x="411427" y="681170"/>
                    </a:lnTo>
                    <a:lnTo>
                      <a:pt x="404019" y="680905"/>
                    </a:lnTo>
                    <a:lnTo>
                      <a:pt x="396346" y="680376"/>
                    </a:lnTo>
                    <a:lnTo>
                      <a:pt x="388937" y="680376"/>
                    </a:lnTo>
                    <a:lnTo>
                      <a:pt x="381529" y="680376"/>
                    </a:lnTo>
                    <a:close/>
                    <a:moveTo>
                      <a:pt x="162454" y="97348"/>
                    </a:moveTo>
                    <a:lnTo>
                      <a:pt x="159279" y="97612"/>
                    </a:lnTo>
                    <a:lnTo>
                      <a:pt x="155840" y="98141"/>
                    </a:lnTo>
                    <a:lnTo>
                      <a:pt x="152135" y="98670"/>
                    </a:lnTo>
                    <a:lnTo>
                      <a:pt x="148960" y="99464"/>
                    </a:lnTo>
                    <a:lnTo>
                      <a:pt x="145785" y="100522"/>
                    </a:lnTo>
                    <a:lnTo>
                      <a:pt x="142610" y="101580"/>
                    </a:lnTo>
                    <a:lnTo>
                      <a:pt x="139435" y="102638"/>
                    </a:lnTo>
                    <a:lnTo>
                      <a:pt x="136260" y="103961"/>
                    </a:lnTo>
                    <a:lnTo>
                      <a:pt x="133350" y="105548"/>
                    </a:lnTo>
                    <a:lnTo>
                      <a:pt x="127794" y="108987"/>
                    </a:lnTo>
                    <a:lnTo>
                      <a:pt x="122502" y="112955"/>
                    </a:lnTo>
                    <a:lnTo>
                      <a:pt x="117475" y="117452"/>
                    </a:lnTo>
                    <a:lnTo>
                      <a:pt x="112977" y="122214"/>
                    </a:lnTo>
                    <a:lnTo>
                      <a:pt x="109008" y="127504"/>
                    </a:lnTo>
                    <a:lnTo>
                      <a:pt x="105833" y="133324"/>
                    </a:lnTo>
                    <a:lnTo>
                      <a:pt x="104246" y="136234"/>
                    </a:lnTo>
                    <a:lnTo>
                      <a:pt x="102923" y="139408"/>
                    </a:lnTo>
                    <a:lnTo>
                      <a:pt x="101600" y="142318"/>
                    </a:lnTo>
                    <a:lnTo>
                      <a:pt x="100542" y="145493"/>
                    </a:lnTo>
                    <a:lnTo>
                      <a:pt x="99748" y="148667"/>
                    </a:lnTo>
                    <a:lnTo>
                      <a:pt x="98690" y="152370"/>
                    </a:lnTo>
                    <a:lnTo>
                      <a:pt x="97896" y="155545"/>
                    </a:lnTo>
                    <a:lnTo>
                      <a:pt x="97631" y="158984"/>
                    </a:lnTo>
                    <a:lnTo>
                      <a:pt x="97367" y="162423"/>
                    </a:lnTo>
                    <a:lnTo>
                      <a:pt x="97367" y="165862"/>
                    </a:lnTo>
                    <a:lnTo>
                      <a:pt x="97367" y="514515"/>
                    </a:lnTo>
                    <a:lnTo>
                      <a:pt x="97367" y="517954"/>
                    </a:lnTo>
                    <a:lnTo>
                      <a:pt x="97631" y="521393"/>
                    </a:lnTo>
                    <a:lnTo>
                      <a:pt x="97896" y="525096"/>
                    </a:lnTo>
                    <a:lnTo>
                      <a:pt x="98690" y="528271"/>
                    </a:lnTo>
                    <a:lnTo>
                      <a:pt x="99748" y="531709"/>
                    </a:lnTo>
                    <a:lnTo>
                      <a:pt x="100542" y="534884"/>
                    </a:lnTo>
                    <a:lnTo>
                      <a:pt x="101600" y="538058"/>
                    </a:lnTo>
                    <a:lnTo>
                      <a:pt x="102923" y="540968"/>
                    </a:lnTo>
                    <a:lnTo>
                      <a:pt x="104246" y="544407"/>
                    </a:lnTo>
                    <a:lnTo>
                      <a:pt x="105833" y="547317"/>
                    </a:lnTo>
                    <a:lnTo>
                      <a:pt x="109008" y="552872"/>
                    </a:lnTo>
                    <a:lnTo>
                      <a:pt x="112977" y="558163"/>
                    </a:lnTo>
                    <a:lnTo>
                      <a:pt x="117475" y="563189"/>
                    </a:lnTo>
                    <a:lnTo>
                      <a:pt x="122502" y="567421"/>
                    </a:lnTo>
                    <a:lnTo>
                      <a:pt x="127794" y="571389"/>
                    </a:lnTo>
                    <a:lnTo>
                      <a:pt x="133350" y="574828"/>
                    </a:lnTo>
                    <a:lnTo>
                      <a:pt x="136260" y="576415"/>
                    </a:lnTo>
                    <a:lnTo>
                      <a:pt x="139435" y="577738"/>
                    </a:lnTo>
                    <a:lnTo>
                      <a:pt x="142610" y="578796"/>
                    </a:lnTo>
                    <a:lnTo>
                      <a:pt x="145785" y="579854"/>
                    </a:lnTo>
                    <a:lnTo>
                      <a:pt x="148960" y="581177"/>
                    </a:lnTo>
                    <a:lnTo>
                      <a:pt x="152135" y="581971"/>
                    </a:lnTo>
                    <a:lnTo>
                      <a:pt x="155840" y="582500"/>
                    </a:lnTo>
                    <a:lnTo>
                      <a:pt x="159279" y="583029"/>
                    </a:lnTo>
                    <a:lnTo>
                      <a:pt x="162454" y="583293"/>
                    </a:lnTo>
                    <a:lnTo>
                      <a:pt x="166158" y="583293"/>
                    </a:lnTo>
                    <a:lnTo>
                      <a:pt x="611981" y="583293"/>
                    </a:lnTo>
                    <a:lnTo>
                      <a:pt x="615421" y="583293"/>
                    </a:lnTo>
                    <a:lnTo>
                      <a:pt x="618860" y="583029"/>
                    </a:lnTo>
                    <a:lnTo>
                      <a:pt x="622035" y="582500"/>
                    </a:lnTo>
                    <a:lnTo>
                      <a:pt x="625740" y="581971"/>
                    </a:lnTo>
                    <a:lnTo>
                      <a:pt x="628915" y="581177"/>
                    </a:lnTo>
                    <a:lnTo>
                      <a:pt x="632090" y="579854"/>
                    </a:lnTo>
                    <a:lnTo>
                      <a:pt x="635265" y="578796"/>
                    </a:lnTo>
                    <a:lnTo>
                      <a:pt x="638440" y="577738"/>
                    </a:lnTo>
                    <a:lnTo>
                      <a:pt x="641350" y="576415"/>
                    </a:lnTo>
                    <a:lnTo>
                      <a:pt x="644525" y="574828"/>
                    </a:lnTo>
                    <a:lnTo>
                      <a:pt x="650081" y="571389"/>
                    </a:lnTo>
                    <a:lnTo>
                      <a:pt x="655373" y="567421"/>
                    </a:lnTo>
                    <a:lnTo>
                      <a:pt x="660135" y="563189"/>
                    </a:lnTo>
                    <a:lnTo>
                      <a:pt x="664898" y="558163"/>
                    </a:lnTo>
                    <a:lnTo>
                      <a:pt x="668867" y="552872"/>
                    </a:lnTo>
                    <a:lnTo>
                      <a:pt x="672306" y="547317"/>
                    </a:lnTo>
                    <a:lnTo>
                      <a:pt x="673629" y="544407"/>
                    </a:lnTo>
                    <a:lnTo>
                      <a:pt x="674952" y="540968"/>
                    </a:lnTo>
                    <a:lnTo>
                      <a:pt x="676275" y="538058"/>
                    </a:lnTo>
                    <a:lnTo>
                      <a:pt x="677333" y="534884"/>
                    </a:lnTo>
                    <a:lnTo>
                      <a:pt x="678392" y="531709"/>
                    </a:lnTo>
                    <a:lnTo>
                      <a:pt x="678921" y="528271"/>
                    </a:lnTo>
                    <a:lnTo>
                      <a:pt x="679715" y="525096"/>
                    </a:lnTo>
                    <a:lnTo>
                      <a:pt x="679979" y="521393"/>
                    </a:lnTo>
                    <a:lnTo>
                      <a:pt x="680244" y="517954"/>
                    </a:lnTo>
                    <a:lnTo>
                      <a:pt x="680508" y="514515"/>
                    </a:lnTo>
                    <a:lnTo>
                      <a:pt x="680508" y="165862"/>
                    </a:lnTo>
                    <a:lnTo>
                      <a:pt x="680244" y="162423"/>
                    </a:lnTo>
                    <a:lnTo>
                      <a:pt x="679979" y="158984"/>
                    </a:lnTo>
                    <a:lnTo>
                      <a:pt x="679715" y="155545"/>
                    </a:lnTo>
                    <a:lnTo>
                      <a:pt x="678921" y="152370"/>
                    </a:lnTo>
                    <a:lnTo>
                      <a:pt x="678392" y="148667"/>
                    </a:lnTo>
                    <a:lnTo>
                      <a:pt x="677333" y="145493"/>
                    </a:lnTo>
                    <a:lnTo>
                      <a:pt x="676275" y="142318"/>
                    </a:lnTo>
                    <a:lnTo>
                      <a:pt x="674952" y="139408"/>
                    </a:lnTo>
                    <a:lnTo>
                      <a:pt x="673629" y="136234"/>
                    </a:lnTo>
                    <a:lnTo>
                      <a:pt x="672306" y="133324"/>
                    </a:lnTo>
                    <a:lnTo>
                      <a:pt x="668867" y="127504"/>
                    </a:lnTo>
                    <a:lnTo>
                      <a:pt x="664898" y="122214"/>
                    </a:lnTo>
                    <a:lnTo>
                      <a:pt x="660135" y="117452"/>
                    </a:lnTo>
                    <a:lnTo>
                      <a:pt x="655373" y="112955"/>
                    </a:lnTo>
                    <a:lnTo>
                      <a:pt x="650081" y="108987"/>
                    </a:lnTo>
                    <a:lnTo>
                      <a:pt x="644525" y="105548"/>
                    </a:lnTo>
                    <a:lnTo>
                      <a:pt x="641350" y="103961"/>
                    </a:lnTo>
                    <a:lnTo>
                      <a:pt x="638440" y="102638"/>
                    </a:lnTo>
                    <a:lnTo>
                      <a:pt x="635265" y="101580"/>
                    </a:lnTo>
                    <a:lnTo>
                      <a:pt x="632090" y="100522"/>
                    </a:lnTo>
                    <a:lnTo>
                      <a:pt x="628915" y="99464"/>
                    </a:lnTo>
                    <a:lnTo>
                      <a:pt x="625740" y="98670"/>
                    </a:lnTo>
                    <a:lnTo>
                      <a:pt x="622035" y="98141"/>
                    </a:lnTo>
                    <a:lnTo>
                      <a:pt x="618860" y="97612"/>
                    </a:lnTo>
                    <a:lnTo>
                      <a:pt x="615421" y="97348"/>
                    </a:lnTo>
                    <a:lnTo>
                      <a:pt x="611981" y="97348"/>
                    </a:lnTo>
                    <a:lnTo>
                      <a:pt x="166158" y="97348"/>
                    </a:lnTo>
                    <a:lnTo>
                      <a:pt x="162454" y="97348"/>
                    </a:lnTo>
                    <a:close/>
                    <a:moveTo>
                      <a:pt x="89165" y="0"/>
                    </a:moveTo>
                    <a:lnTo>
                      <a:pt x="93927" y="0"/>
                    </a:lnTo>
                    <a:lnTo>
                      <a:pt x="683948" y="0"/>
                    </a:lnTo>
                    <a:lnTo>
                      <a:pt x="688710" y="0"/>
                    </a:lnTo>
                    <a:lnTo>
                      <a:pt x="693208" y="529"/>
                    </a:lnTo>
                    <a:lnTo>
                      <a:pt x="697971" y="1058"/>
                    </a:lnTo>
                    <a:lnTo>
                      <a:pt x="702733" y="2116"/>
                    </a:lnTo>
                    <a:lnTo>
                      <a:pt x="707231" y="3174"/>
                    </a:lnTo>
                    <a:lnTo>
                      <a:pt x="711729" y="4497"/>
                    </a:lnTo>
                    <a:lnTo>
                      <a:pt x="715963" y="5820"/>
                    </a:lnTo>
                    <a:lnTo>
                      <a:pt x="720460" y="7407"/>
                    </a:lnTo>
                    <a:lnTo>
                      <a:pt x="724429" y="9259"/>
                    </a:lnTo>
                    <a:lnTo>
                      <a:pt x="728398" y="11375"/>
                    </a:lnTo>
                    <a:lnTo>
                      <a:pt x="732367" y="13756"/>
                    </a:lnTo>
                    <a:lnTo>
                      <a:pt x="736071" y="16137"/>
                    </a:lnTo>
                    <a:lnTo>
                      <a:pt x="740040" y="18782"/>
                    </a:lnTo>
                    <a:lnTo>
                      <a:pt x="743479" y="21692"/>
                    </a:lnTo>
                    <a:lnTo>
                      <a:pt x="746919" y="24602"/>
                    </a:lnTo>
                    <a:lnTo>
                      <a:pt x="750094" y="27776"/>
                    </a:lnTo>
                    <a:lnTo>
                      <a:pt x="753269" y="30950"/>
                    </a:lnTo>
                    <a:lnTo>
                      <a:pt x="756444" y="34389"/>
                    </a:lnTo>
                    <a:lnTo>
                      <a:pt x="759090" y="37828"/>
                    </a:lnTo>
                    <a:lnTo>
                      <a:pt x="761735" y="41532"/>
                    </a:lnTo>
                    <a:lnTo>
                      <a:pt x="764117" y="45500"/>
                    </a:lnTo>
                    <a:lnTo>
                      <a:pt x="766233" y="49203"/>
                    </a:lnTo>
                    <a:lnTo>
                      <a:pt x="768350" y="53171"/>
                    </a:lnTo>
                    <a:lnTo>
                      <a:pt x="770202" y="57404"/>
                    </a:lnTo>
                    <a:lnTo>
                      <a:pt x="772054" y="61901"/>
                    </a:lnTo>
                    <a:lnTo>
                      <a:pt x="773377" y="66133"/>
                    </a:lnTo>
                    <a:lnTo>
                      <a:pt x="774700" y="70630"/>
                    </a:lnTo>
                    <a:lnTo>
                      <a:pt x="776023" y="75127"/>
                    </a:lnTo>
                    <a:lnTo>
                      <a:pt x="776817" y="79889"/>
                    </a:lnTo>
                    <a:lnTo>
                      <a:pt x="777346" y="84386"/>
                    </a:lnTo>
                    <a:lnTo>
                      <a:pt x="777610" y="89147"/>
                    </a:lnTo>
                    <a:lnTo>
                      <a:pt x="777875" y="93909"/>
                    </a:lnTo>
                    <a:lnTo>
                      <a:pt x="777875" y="1266579"/>
                    </a:lnTo>
                    <a:lnTo>
                      <a:pt x="777610" y="1271341"/>
                    </a:lnTo>
                    <a:lnTo>
                      <a:pt x="777346" y="1276367"/>
                    </a:lnTo>
                    <a:lnTo>
                      <a:pt x="776817" y="1280864"/>
                    </a:lnTo>
                    <a:lnTo>
                      <a:pt x="776023" y="1285626"/>
                    </a:lnTo>
                    <a:lnTo>
                      <a:pt x="774700" y="1290123"/>
                    </a:lnTo>
                    <a:lnTo>
                      <a:pt x="773377" y="1294620"/>
                    </a:lnTo>
                    <a:lnTo>
                      <a:pt x="772054" y="1298852"/>
                    </a:lnTo>
                    <a:lnTo>
                      <a:pt x="770202" y="1303085"/>
                    </a:lnTo>
                    <a:lnTo>
                      <a:pt x="768350" y="1307317"/>
                    </a:lnTo>
                    <a:lnTo>
                      <a:pt x="766233" y="1311550"/>
                    </a:lnTo>
                    <a:lnTo>
                      <a:pt x="764117" y="1315518"/>
                    </a:lnTo>
                    <a:lnTo>
                      <a:pt x="761735" y="1319221"/>
                    </a:lnTo>
                    <a:lnTo>
                      <a:pt x="759090" y="1322660"/>
                    </a:lnTo>
                    <a:lnTo>
                      <a:pt x="756444" y="1326364"/>
                    </a:lnTo>
                    <a:lnTo>
                      <a:pt x="753269" y="1329802"/>
                    </a:lnTo>
                    <a:lnTo>
                      <a:pt x="750094" y="1333241"/>
                    </a:lnTo>
                    <a:lnTo>
                      <a:pt x="746919" y="1336151"/>
                    </a:lnTo>
                    <a:lnTo>
                      <a:pt x="743479" y="1339061"/>
                    </a:lnTo>
                    <a:lnTo>
                      <a:pt x="740040" y="1341971"/>
                    </a:lnTo>
                    <a:lnTo>
                      <a:pt x="736071" y="1344352"/>
                    </a:lnTo>
                    <a:lnTo>
                      <a:pt x="732367" y="1347262"/>
                    </a:lnTo>
                    <a:lnTo>
                      <a:pt x="728398" y="1349378"/>
                    </a:lnTo>
                    <a:lnTo>
                      <a:pt x="724429" y="1351494"/>
                    </a:lnTo>
                    <a:lnTo>
                      <a:pt x="720460" y="1353346"/>
                    </a:lnTo>
                    <a:lnTo>
                      <a:pt x="715963" y="1354933"/>
                    </a:lnTo>
                    <a:lnTo>
                      <a:pt x="711729" y="1356520"/>
                    </a:lnTo>
                    <a:lnTo>
                      <a:pt x="707231" y="1357578"/>
                    </a:lnTo>
                    <a:lnTo>
                      <a:pt x="702733" y="1358636"/>
                    </a:lnTo>
                    <a:lnTo>
                      <a:pt x="697971" y="1359430"/>
                    </a:lnTo>
                    <a:lnTo>
                      <a:pt x="693208" y="1360224"/>
                    </a:lnTo>
                    <a:lnTo>
                      <a:pt x="688710" y="1360488"/>
                    </a:lnTo>
                    <a:lnTo>
                      <a:pt x="683948" y="1360488"/>
                    </a:lnTo>
                    <a:lnTo>
                      <a:pt x="93927" y="1360488"/>
                    </a:lnTo>
                    <a:lnTo>
                      <a:pt x="89165" y="1360488"/>
                    </a:lnTo>
                    <a:lnTo>
                      <a:pt x="84667" y="1360224"/>
                    </a:lnTo>
                    <a:lnTo>
                      <a:pt x="79640" y="1359430"/>
                    </a:lnTo>
                    <a:lnTo>
                      <a:pt x="75142" y="1358636"/>
                    </a:lnTo>
                    <a:lnTo>
                      <a:pt x="70644" y="1357578"/>
                    </a:lnTo>
                    <a:lnTo>
                      <a:pt x="66146" y="1356520"/>
                    </a:lnTo>
                    <a:lnTo>
                      <a:pt x="61913" y="1354933"/>
                    </a:lnTo>
                    <a:lnTo>
                      <a:pt x="57415" y="1353346"/>
                    </a:lnTo>
                    <a:lnTo>
                      <a:pt x="53446" y="1351494"/>
                    </a:lnTo>
                    <a:lnTo>
                      <a:pt x="49477" y="1349378"/>
                    </a:lnTo>
                    <a:lnTo>
                      <a:pt x="45508" y="1347262"/>
                    </a:lnTo>
                    <a:lnTo>
                      <a:pt x="41540" y="1344352"/>
                    </a:lnTo>
                    <a:lnTo>
                      <a:pt x="37835" y="1341971"/>
                    </a:lnTo>
                    <a:lnTo>
                      <a:pt x="34396" y="1339061"/>
                    </a:lnTo>
                    <a:lnTo>
                      <a:pt x="30956" y="1336151"/>
                    </a:lnTo>
                    <a:lnTo>
                      <a:pt x="27781" y="1333241"/>
                    </a:lnTo>
                    <a:lnTo>
                      <a:pt x="24871" y="1329802"/>
                    </a:lnTo>
                    <a:lnTo>
                      <a:pt x="21696" y="1326364"/>
                    </a:lnTo>
                    <a:lnTo>
                      <a:pt x="18785" y="1322660"/>
                    </a:lnTo>
                    <a:lnTo>
                      <a:pt x="16140" y="1319221"/>
                    </a:lnTo>
                    <a:lnTo>
                      <a:pt x="13758" y="1315518"/>
                    </a:lnTo>
                    <a:lnTo>
                      <a:pt x="11642" y="1311550"/>
                    </a:lnTo>
                    <a:lnTo>
                      <a:pt x="9525" y="1307317"/>
                    </a:lnTo>
                    <a:lnTo>
                      <a:pt x="7673" y="1303085"/>
                    </a:lnTo>
                    <a:lnTo>
                      <a:pt x="6085" y="1298852"/>
                    </a:lnTo>
                    <a:lnTo>
                      <a:pt x="4233" y="1294620"/>
                    </a:lnTo>
                    <a:lnTo>
                      <a:pt x="2910" y="1290123"/>
                    </a:lnTo>
                    <a:lnTo>
                      <a:pt x="1852" y="1285626"/>
                    </a:lnTo>
                    <a:lnTo>
                      <a:pt x="1058" y="1280864"/>
                    </a:lnTo>
                    <a:lnTo>
                      <a:pt x="529" y="1276367"/>
                    </a:lnTo>
                    <a:lnTo>
                      <a:pt x="265" y="1271341"/>
                    </a:lnTo>
                    <a:lnTo>
                      <a:pt x="0" y="1266579"/>
                    </a:lnTo>
                    <a:lnTo>
                      <a:pt x="0" y="93909"/>
                    </a:lnTo>
                    <a:lnTo>
                      <a:pt x="265" y="89147"/>
                    </a:lnTo>
                    <a:lnTo>
                      <a:pt x="529" y="84386"/>
                    </a:lnTo>
                    <a:lnTo>
                      <a:pt x="1058" y="79889"/>
                    </a:lnTo>
                    <a:lnTo>
                      <a:pt x="1852" y="75127"/>
                    </a:lnTo>
                    <a:lnTo>
                      <a:pt x="2910" y="70630"/>
                    </a:lnTo>
                    <a:lnTo>
                      <a:pt x="4233" y="66133"/>
                    </a:lnTo>
                    <a:lnTo>
                      <a:pt x="6085" y="61901"/>
                    </a:lnTo>
                    <a:lnTo>
                      <a:pt x="7673" y="57404"/>
                    </a:lnTo>
                    <a:lnTo>
                      <a:pt x="9525" y="53171"/>
                    </a:lnTo>
                    <a:lnTo>
                      <a:pt x="11642" y="49203"/>
                    </a:lnTo>
                    <a:lnTo>
                      <a:pt x="13758" y="45500"/>
                    </a:lnTo>
                    <a:lnTo>
                      <a:pt x="16140" y="41532"/>
                    </a:lnTo>
                    <a:lnTo>
                      <a:pt x="18785" y="37828"/>
                    </a:lnTo>
                    <a:lnTo>
                      <a:pt x="21696" y="34389"/>
                    </a:lnTo>
                    <a:lnTo>
                      <a:pt x="24871" y="30950"/>
                    </a:lnTo>
                    <a:lnTo>
                      <a:pt x="27781" y="27776"/>
                    </a:lnTo>
                    <a:lnTo>
                      <a:pt x="30956" y="24602"/>
                    </a:lnTo>
                    <a:lnTo>
                      <a:pt x="34396" y="21692"/>
                    </a:lnTo>
                    <a:lnTo>
                      <a:pt x="37835" y="18782"/>
                    </a:lnTo>
                    <a:lnTo>
                      <a:pt x="41540" y="16137"/>
                    </a:lnTo>
                    <a:lnTo>
                      <a:pt x="45508" y="13756"/>
                    </a:lnTo>
                    <a:lnTo>
                      <a:pt x="49477" y="11375"/>
                    </a:lnTo>
                    <a:lnTo>
                      <a:pt x="53446" y="9259"/>
                    </a:lnTo>
                    <a:lnTo>
                      <a:pt x="57415" y="7407"/>
                    </a:lnTo>
                    <a:lnTo>
                      <a:pt x="61913" y="5820"/>
                    </a:lnTo>
                    <a:lnTo>
                      <a:pt x="66146" y="4497"/>
                    </a:lnTo>
                    <a:lnTo>
                      <a:pt x="70644" y="3174"/>
                    </a:lnTo>
                    <a:lnTo>
                      <a:pt x="75142" y="2116"/>
                    </a:lnTo>
                    <a:lnTo>
                      <a:pt x="79640" y="1058"/>
                    </a:lnTo>
                    <a:lnTo>
                      <a:pt x="84667" y="529"/>
                    </a:lnTo>
                    <a:lnTo>
                      <a:pt x="8916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KSO_Shape"/>
              <p:cNvSpPr>
                <a:spLocks noChangeArrowheads="1"/>
              </p:cNvSpPr>
              <p:nvPr/>
            </p:nvSpPr>
            <p:spPr bwMode="auto">
              <a:xfrm>
                <a:off x="9685985" y="5604071"/>
                <a:ext cx="500927" cy="417439"/>
              </a:xfrm>
              <a:custGeom>
                <a:avLst/>
                <a:gdLst/>
                <a:ahLst/>
                <a:cxnLst/>
                <a:rect l="0" t="0" r="r" b="b"/>
                <a:pathLst>
                  <a:path w="1450975" h="1209675">
                    <a:moveTo>
                      <a:pt x="180975" y="182562"/>
                    </a:moveTo>
                    <a:lnTo>
                      <a:pt x="1270000" y="182562"/>
                    </a:lnTo>
                    <a:lnTo>
                      <a:pt x="1270000" y="725487"/>
                    </a:lnTo>
                    <a:lnTo>
                      <a:pt x="180975" y="725487"/>
                    </a:lnTo>
                    <a:lnTo>
                      <a:pt x="180975" y="182562"/>
                    </a:lnTo>
                    <a:close/>
                    <a:moveTo>
                      <a:pt x="120672" y="120703"/>
                    </a:moveTo>
                    <a:lnTo>
                      <a:pt x="120672" y="785892"/>
                    </a:lnTo>
                    <a:lnTo>
                      <a:pt x="1330039" y="785892"/>
                    </a:lnTo>
                    <a:lnTo>
                      <a:pt x="1330039" y="120703"/>
                    </a:lnTo>
                    <a:lnTo>
                      <a:pt x="120672" y="120703"/>
                    </a:lnTo>
                    <a:close/>
                    <a:moveTo>
                      <a:pt x="114585" y="0"/>
                    </a:moveTo>
                    <a:lnTo>
                      <a:pt x="120672" y="0"/>
                    </a:lnTo>
                    <a:lnTo>
                      <a:pt x="1330039" y="0"/>
                    </a:lnTo>
                    <a:lnTo>
                      <a:pt x="1336390" y="0"/>
                    </a:lnTo>
                    <a:lnTo>
                      <a:pt x="1342476" y="529"/>
                    </a:lnTo>
                    <a:lnTo>
                      <a:pt x="1348298" y="1059"/>
                    </a:lnTo>
                    <a:lnTo>
                      <a:pt x="1354385" y="2382"/>
                    </a:lnTo>
                    <a:lnTo>
                      <a:pt x="1360207" y="3441"/>
                    </a:lnTo>
                    <a:lnTo>
                      <a:pt x="1366028" y="5294"/>
                    </a:lnTo>
                    <a:lnTo>
                      <a:pt x="1371586" y="7147"/>
                    </a:lnTo>
                    <a:lnTo>
                      <a:pt x="1376878" y="9264"/>
                    </a:lnTo>
                    <a:lnTo>
                      <a:pt x="1382436" y="11911"/>
                    </a:lnTo>
                    <a:lnTo>
                      <a:pt x="1387728" y="14558"/>
                    </a:lnTo>
                    <a:lnTo>
                      <a:pt x="1392492" y="17205"/>
                    </a:lnTo>
                    <a:lnTo>
                      <a:pt x="1397784" y="20646"/>
                    </a:lnTo>
                    <a:lnTo>
                      <a:pt x="1402283" y="24087"/>
                    </a:lnTo>
                    <a:lnTo>
                      <a:pt x="1406782" y="27529"/>
                    </a:lnTo>
                    <a:lnTo>
                      <a:pt x="1411545" y="31234"/>
                    </a:lnTo>
                    <a:lnTo>
                      <a:pt x="1415515" y="35205"/>
                    </a:lnTo>
                    <a:lnTo>
                      <a:pt x="1419749" y="39440"/>
                    </a:lnTo>
                    <a:lnTo>
                      <a:pt x="1423454" y="44205"/>
                    </a:lnTo>
                    <a:lnTo>
                      <a:pt x="1426894" y="48705"/>
                    </a:lnTo>
                    <a:lnTo>
                      <a:pt x="1430334" y="53204"/>
                    </a:lnTo>
                    <a:lnTo>
                      <a:pt x="1433510" y="58234"/>
                    </a:lnTo>
                    <a:lnTo>
                      <a:pt x="1436420" y="63263"/>
                    </a:lnTo>
                    <a:lnTo>
                      <a:pt x="1439067" y="68557"/>
                    </a:lnTo>
                    <a:lnTo>
                      <a:pt x="1441713" y="73586"/>
                    </a:lnTo>
                    <a:lnTo>
                      <a:pt x="1443830" y="79145"/>
                    </a:lnTo>
                    <a:lnTo>
                      <a:pt x="1445683" y="84968"/>
                    </a:lnTo>
                    <a:lnTo>
                      <a:pt x="1447006" y="90792"/>
                    </a:lnTo>
                    <a:lnTo>
                      <a:pt x="1448594" y="96615"/>
                    </a:lnTo>
                    <a:lnTo>
                      <a:pt x="1449652" y="102438"/>
                    </a:lnTo>
                    <a:lnTo>
                      <a:pt x="1450446" y="108527"/>
                    </a:lnTo>
                    <a:lnTo>
                      <a:pt x="1450711" y="114615"/>
                    </a:lnTo>
                    <a:lnTo>
                      <a:pt x="1450975" y="120703"/>
                    </a:lnTo>
                    <a:lnTo>
                      <a:pt x="1450975" y="785892"/>
                    </a:lnTo>
                    <a:lnTo>
                      <a:pt x="1450711" y="792245"/>
                    </a:lnTo>
                    <a:lnTo>
                      <a:pt x="1450446" y="798333"/>
                    </a:lnTo>
                    <a:lnTo>
                      <a:pt x="1449652" y="804421"/>
                    </a:lnTo>
                    <a:lnTo>
                      <a:pt x="1448594" y="810244"/>
                    </a:lnTo>
                    <a:lnTo>
                      <a:pt x="1447006" y="816068"/>
                    </a:lnTo>
                    <a:lnTo>
                      <a:pt x="1445683" y="821891"/>
                    </a:lnTo>
                    <a:lnTo>
                      <a:pt x="1443830" y="827714"/>
                    </a:lnTo>
                    <a:lnTo>
                      <a:pt x="1441713" y="833008"/>
                    </a:lnTo>
                    <a:lnTo>
                      <a:pt x="1439067" y="838302"/>
                    </a:lnTo>
                    <a:lnTo>
                      <a:pt x="1436420" y="843596"/>
                    </a:lnTo>
                    <a:lnTo>
                      <a:pt x="1433510" y="848626"/>
                    </a:lnTo>
                    <a:lnTo>
                      <a:pt x="1430334" y="853655"/>
                    </a:lnTo>
                    <a:lnTo>
                      <a:pt x="1426894" y="858155"/>
                    </a:lnTo>
                    <a:lnTo>
                      <a:pt x="1423454" y="862655"/>
                    </a:lnTo>
                    <a:lnTo>
                      <a:pt x="1419749" y="867419"/>
                    </a:lnTo>
                    <a:lnTo>
                      <a:pt x="1415515" y="871654"/>
                    </a:lnTo>
                    <a:lnTo>
                      <a:pt x="1411545" y="875625"/>
                    </a:lnTo>
                    <a:lnTo>
                      <a:pt x="1406782" y="879331"/>
                    </a:lnTo>
                    <a:lnTo>
                      <a:pt x="1402283" y="883036"/>
                    </a:lnTo>
                    <a:lnTo>
                      <a:pt x="1397784" y="886213"/>
                    </a:lnTo>
                    <a:lnTo>
                      <a:pt x="1392492" y="889389"/>
                    </a:lnTo>
                    <a:lnTo>
                      <a:pt x="1387728" y="892301"/>
                    </a:lnTo>
                    <a:lnTo>
                      <a:pt x="1382436" y="895213"/>
                    </a:lnTo>
                    <a:lnTo>
                      <a:pt x="1376878" y="897595"/>
                    </a:lnTo>
                    <a:lnTo>
                      <a:pt x="1371586" y="899713"/>
                    </a:lnTo>
                    <a:lnTo>
                      <a:pt x="1366028" y="901565"/>
                    </a:lnTo>
                    <a:lnTo>
                      <a:pt x="1360207" y="903418"/>
                    </a:lnTo>
                    <a:lnTo>
                      <a:pt x="1354385" y="904477"/>
                    </a:lnTo>
                    <a:lnTo>
                      <a:pt x="1348298" y="905536"/>
                    </a:lnTo>
                    <a:lnTo>
                      <a:pt x="1342476" y="906330"/>
                    </a:lnTo>
                    <a:lnTo>
                      <a:pt x="1336390" y="907124"/>
                    </a:lnTo>
                    <a:lnTo>
                      <a:pt x="1330039" y="907124"/>
                    </a:lnTo>
                    <a:lnTo>
                      <a:pt x="846557" y="907124"/>
                    </a:lnTo>
                    <a:lnTo>
                      <a:pt x="846557" y="1149059"/>
                    </a:lnTo>
                    <a:lnTo>
                      <a:pt x="906893" y="1149059"/>
                    </a:lnTo>
                    <a:lnTo>
                      <a:pt x="909539" y="1149059"/>
                    </a:lnTo>
                    <a:lnTo>
                      <a:pt x="912715" y="1149588"/>
                    </a:lnTo>
                    <a:lnTo>
                      <a:pt x="916155" y="1150118"/>
                    </a:lnTo>
                    <a:lnTo>
                      <a:pt x="920918" y="1150912"/>
                    </a:lnTo>
                    <a:lnTo>
                      <a:pt x="925946" y="1152235"/>
                    </a:lnTo>
                    <a:lnTo>
                      <a:pt x="931503" y="1154088"/>
                    </a:lnTo>
                    <a:lnTo>
                      <a:pt x="937061" y="1156471"/>
                    </a:lnTo>
                    <a:lnTo>
                      <a:pt x="942883" y="1159912"/>
                    </a:lnTo>
                    <a:lnTo>
                      <a:pt x="945529" y="1161765"/>
                    </a:lnTo>
                    <a:lnTo>
                      <a:pt x="948175" y="1163882"/>
                    </a:lnTo>
                    <a:lnTo>
                      <a:pt x="950821" y="1166265"/>
                    </a:lnTo>
                    <a:lnTo>
                      <a:pt x="953468" y="1168647"/>
                    </a:lnTo>
                    <a:lnTo>
                      <a:pt x="955585" y="1171559"/>
                    </a:lnTo>
                    <a:lnTo>
                      <a:pt x="957967" y="1174470"/>
                    </a:lnTo>
                    <a:lnTo>
                      <a:pt x="959819" y="1177911"/>
                    </a:lnTo>
                    <a:lnTo>
                      <a:pt x="961671" y="1181617"/>
                    </a:lnTo>
                    <a:lnTo>
                      <a:pt x="963524" y="1185588"/>
                    </a:lnTo>
                    <a:lnTo>
                      <a:pt x="964847" y="1189558"/>
                    </a:lnTo>
                    <a:lnTo>
                      <a:pt x="965905" y="1194058"/>
                    </a:lnTo>
                    <a:lnTo>
                      <a:pt x="966699" y="1198823"/>
                    </a:lnTo>
                    <a:lnTo>
                      <a:pt x="967229" y="1204117"/>
                    </a:lnTo>
                    <a:lnTo>
                      <a:pt x="967493" y="1209675"/>
                    </a:lnTo>
                    <a:lnTo>
                      <a:pt x="483482" y="1209675"/>
                    </a:lnTo>
                    <a:lnTo>
                      <a:pt x="484011" y="1206763"/>
                    </a:lnTo>
                    <a:lnTo>
                      <a:pt x="484011" y="1204117"/>
                    </a:lnTo>
                    <a:lnTo>
                      <a:pt x="484541" y="1200146"/>
                    </a:lnTo>
                    <a:lnTo>
                      <a:pt x="485334" y="1195646"/>
                    </a:lnTo>
                    <a:lnTo>
                      <a:pt x="486922" y="1190352"/>
                    </a:lnTo>
                    <a:lnTo>
                      <a:pt x="488775" y="1184793"/>
                    </a:lnTo>
                    <a:lnTo>
                      <a:pt x="491156" y="1179499"/>
                    </a:lnTo>
                    <a:lnTo>
                      <a:pt x="494332" y="1173676"/>
                    </a:lnTo>
                    <a:lnTo>
                      <a:pt x="496449" y="1170764"/>
                    </a:lnTo>
                    <a:lnTo>
                      <a:pt x="498566" y="1168117"/>
                    </a:lnTo>
                    <a:lnTo>
                      <a:pt x="500683" y="1165735"/>
                    </a:lnTo>
                    <a:lnTo>
                      <a:pt x="503329" y="1163353"/>
                    </a:lnTo>
                    <a:lnTo>
                      <a:pt x="506240" y="1160706"/>
                    </a:lnTo>
                    <a:lnTo>
                      <a:pt x="509151" y="1158588"/>
                    </a:lnTo>
                    <a:lnTo>
                      <a:pt x="512592" y="1156471"/>
                    </a:lnTo>
                    <a:lnTo>
                      <a:pt x="516296" y="1154618"/>
                    </a:lnTo>
                    <a:lnTo>
                      <a:pt x="520001" y="1153030"/>
                    </a:lnTo>
                    <a:lnTo>
                      <a:pt x="524235" y="1151706"/>
                    </a:lnTo>
                    <a:lnTo>
                      <a:pt x="528734" y="1150383"/>
                    </a:lnTo>
                    <a:lnTo>
                      <a:pt x="533497" y="1149853"/>
                    </a:lnTo>
                    <a:lnTo>
                      <a:pt x="538525" y="1149059"/>
                    </a:lnTo>
                    <a:lnTo>
                      <a:pt x="544083" y="1149059"/>
                    </a:lnTo>
                    <a:lnTo>
                      <a:pt x="604683" y="1149059"/>
                    </a:lnTo>
                    <a:lnTo>
                      <a:pt x="604683" y="907124"/>
                    </a:lnTo>
                    <a:lnTo>
                      <a:pt x="120672" y="907124"/>
                    </a:lnTo>
                    <a:lnTo>
                      <a:pt x="114585" y="907124"/>
                    </a:lnTo>
                    <a:lnTo>
                      <a:pt x="108499" y="906330"/>
                    </a:lnTo>
                    <a:lnTo>
                      <a:pt x="102412" y="905536"/>
                    </a:lnTo>
                    <a:lnTo>
                      <a:pt x="96590" y="904477"/>
                    </a:lnTo>
                    <a:lnTo>
                      <a:pt x="90769" y="903418"/>
                    </a:lnTo>
                    <a:lnTo>
                      <a:pt x="84947" y="901565"/>
                    </a:lnTo>
                    <a:lnTo>
                      <a:pt x="79389" y="899713"/>
                    </a:lnTo>
                    <a:lnTo>
                      <a:pt x="73832" y="897595"/>
                    </a:lnTo>
                    <a:lnTo>
                      <a:pt x="68539" y="895213"/>
                    </a:lnTo>
                    <a:lnTo>
                      <a:pt x="63511" y="892301"/>
                    </a:lnTo>
                    <a:lnTo>
                      <a:pt x="58219" y="889389"/>
                    </a:lnTo>
                    <a:lnTo>
                      <a:pt x="53455" y="886213"/>
                    </a:lnTo>
                    <a:lnTo>
                      <a:pt x="48427" y="883036"/>
                    </a:lnTo>
                    <a:lnTo>
                      <a:pt x="43929" y="879331"/>
                    </a:lnTo>
                    <a:lnTo>
                      <a:pt x="39695" y="875625"/>
                    </a:lnTo>
                    <a:lnTo>
                      <a:pt x="35461" y="871654"/>
                    </a:lnTo>
                    <a:lnTo>
                      <a:pt x="31491" y="867419"/>
                    </a:lnTo>
                    <a:lnTo>
                      <a:pt x="27786" y="862655"/>
                    </a:lnTo>
                    <a:lnTo>
                      <a:pt x="24081" y="858155"/>
                    </a:lnTo>
                    <a:lnTo>
                      <a:pt x="20641" y="853655"/>
                    </a:lnTo>
                    <a:lnTo>
                      <a:pt x="17466" y="848626"/>
                    </a:lnTo>
                    <a:lnTo>
                      <a:pt x="14555" y="843596"/>
                    </a:lnTo>
                    <a:lnTo>
                      <a:pt x="11908" y="838302"/>
                    </a:lnTo>
                    <a:lnTo>
                      <a:pt x="9527" y="833008"/>
                    </a:lnTo>
                    <a:lnTo>
                      <a:pt x="7410" y="827714"/>
                    </a:lnTo>
                    <a:lnTo>
                      <a:pt x="5557" y="821891"/>
                    </a:lnTo>
                    <a:lnTo>
                      <a:pt x="3705" y="816068"/>
                    </a:lnTo>
                    <a:lnTo>
                      <a:pt x="2382" y="810244"/>
                    </a:lnTo>
                    <a:lnTo>
                      <a:pt x="1323" y="804421"/>
                    </a:lnTo>
                    <a:lnTo>
                      <a:pt x="529" y="798333"/>
                    </a:lnTo>
                    <a:lnTo>
                      <a:pt x="0" y="792245"/>
                    </a:lnTo>
                    <a:lnTo>
                      <a:pt x="0" y="785892"/>
                    </a:lnTo>
                    <a:lnTo>
                      <a:pt x="0" y="120703"/>
                    </a:lnTo>
                    <a:lnTo>
                      <a:pt x="0" y="114615"/>
                    </a:lnTo>
                    <a:lnTo>
                      <a:pt x="529" y="108527"/>
                    </a:lnTo>
                    <a:lnTo>
                      <a:pt x="1323" y="102438"/>
                    </a:lnTo>
                    <a:lnTo>
                      <a:pt x="2382" y="96615"/>
                    </a:lnTo>
                    <a:lnTo>
                      <a:pt x="3705" y="90792"/>
                    </a:lnTo>
                    <a:lnTo>
                      <a:pt x="5557" y="84968"/>
                    </a:lnTo>
                    <a:lnTo>
                      <a:pt x="7410" y="79145"/>
                    </a:lnTo>
                    <a:lnTo>
                      <a:pt x="9527" y="73586"/>
                    </a:lnTo>
                    <a:lnTo>
                      <a:pt x="11908" y="68557"/>
                    </a:lnTo>
                    <a:lnTo>
                      <a:pt x="14555" y="63263"/>
                    </a:lnTo>
                    <a:lnTo>
                      <a:pt x="17466" y="58234"/>
                    </a:lnTo>
                    <a:lnTo>
                      <a:pt x="20641" y="53204"/>
                    </a:lnTo>
                    <a:lnTo>
                      <a:pt x="24081" y="48705"/>
                    </a:lnTo>
                    <a:lnTo>
                      <a:pt x="27786" y="44205"/>
                    </a:lnTo>
                    <a:lnTo>
                      <a:pt x="31491" y="39440"/>
                    </a:lnTo>
                    <a:lnTo>
                      <a:pt x="35461" y="35205"/>
                    </a:lnTo>
                    <a:lnTo>
                      <a:pt x="39695" y="31234"/>
                    </a:lnTo>
                    <a:lnTo>
                      <a:pt x="43929" y="27529"/>
                    </a:lnTo>
                    <a:lnTo>
                      <a:pt x="48427" y="24087"/>
                    </a:lnTo>
                    <a:lnTo>
                      <a:pt x="53455" y="20646"/>
                    </a:lnTo>
                    <a:lnTo>
                      <a:pt x="58219" y="17205"/>
                    </a:lnTo>
                    <a:lnTo>
                      <a:pt x="63511" y="14558"/>
                    </a:lnTo>
                    <a:lnTo>
                      <a:pt x="68539" y="11911"/>
                    </a:lnTo>
                    <a:lnTo>
                      <a:pt x="73832" y="9264"/>
                    </a:lnTo>
                    <a:lnTo>
                      <a:pt x="79389" y="7147"/>
                    </a:lnTo>
                    <a:lnTo>
                      <a:pt x="84947" y="5294"/>
                    </a:lnTo>
                    <a:lnTo>
                      <a:pt x="90769" y="3441"/>
                    </a:lnTo>
                    <a:lnTo>
                      <a:pt x="96590" y="2382"/>
                    </a:lnTo>
                    <a:lnTo>
                      <a:pt x="102412" y="1059"/>
                    </a:lnTo>
                    <a:lnTo>
                      <a:pt x="108499" y="529"/>
                    </a:lnTo>
                    <a:lnTo>
                      <a:pt x="114585" y="0"/>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dirty="0">
                  <a:solidFill>
                    <a:srgbClr val="FFFFFF"/>
                  </a:solidFill>
                  <a:latin typeface="Calibri" panose="020F0502020204030204" pitchFamily="34" charset="0"/>
                  <a:ea typeface="宋体" panose="02010600030101010101" pitchFamily="2" charset="-122"/>
                </a:endParaRPr>
              </a:p>
            </p:txBody>
          </p:sp>
          <p:sp>
            <p:nvSpPr>
              <p:cNvPr id="57" name="KSO_Shape"/>
              <p:cNvSpPr/>
              <p:nvPr/>
            </p:nvSpPr>
            <p:spPr bwMode="auto">
              <a:xfrm>
                <a:off x="11231527" y="5550207"/>
                <a:ext cx="322102" cy="525166"/>
              </a:xfrm>
              <a:custGeom>
                <a:avLst/>
                <a:gdLst>
                  <a:gd name="T0" fmla="*/ 454852 w 3085"/>
                  <a:gd name="T1" fmla="*/ 674490 h 5033"/>
                  <a:gd name="T2" fmla="*/ 367366 w 3085"/>
                  <a:gd name="T3" fmla="*/ 534445 h 5033"/>
                  <a:gd name="T4" fmla="*/ 234811 w 3085"/>
                  <a:gd name="T5" fmla="*/ 639290 h 5033"/>
                  <a:gd name="T6" fmla="*/ 142780 w 3085"/>
                  <a:gd name="T7" fmla="*/ 819078 h 5033"/>
                  <a:gd name="T8" fmla="*/ 103393 w 3085"/>
                  <a:gd name="T9" fmla="*/ 1068889 h 5033"/>
                  <a:gd name="T10" fmla="*/ 124980 w 3085"/>
                  <a:gd name="T11" fmla="*/ 1264953 h 5033"/>
                  <a:gd name="T12" fmla="*/ 202998 w 3085"/>
                  <a:gd name="T13" fmla="*/ 1305453 h 5033"/>
                  <a:gd name="T14" fmla="*/ 458261 w 3085"/>
                  <a:gd name="T15" fmla="*/ 1220290 h 5033"/>
                  <a:gd name="T16" fmla="*/ 413192 w 3085"/>
                  <a:gd name="T17" fmla="*/ 956853 h 5033"/>
                  <a:gd name="T18" fmla="*/ 555594 w 3085"/>
                  <a:gd name="T19" fmla="*/ 1014764 h 5033"/>
                  <a:gd name="T20" fmla="*/ 562411 w 3085"/>
                  <a:gd name="T21" fmla="*/ 1226725 h 5033"/>
                  <a:gd name="T22" fmla="*/ 803281 w 3085"/>
                  <a:gd name="T23" fmla="*/ 1306967 h 5033"/>
                  <a:gd name="T24" fmla="*/ 869180 w 3085"/>
                  <a:gd name="T25" fmla="*/ 1233159 h 5033"/>
                  <a:gd name="T26" fmla="*/ 875997 w 3085"/>
                  <a:gd name="T27" fmla="*/ 1003787 h 5033"/>
                  <a:gd name="T28" fmla="*/ 823733 w 3085"/>
                  <a:gd name="T29" fmla="*/ 769873 h 5033"/>
                  <a:gd name="T30" fmla="*/ 720719 w 3085"/>
                  <a:gd name="T31" fmla="*/ 607496 h 5033"/>
                  <a:gd name="T32" fmla="*/ 580968 w 3085"/>
                  <a:gd name="T33" fmla="*/ 521197 h 5033"/>
                  <a:gd name="T34" fmla="*/ 545747 w 3085"/>
                  <a:gd name="T35" fmla="*/ 701742 h 5033"/>
                  <a:gd name="T36" fmla="*/ 442733 w 3085"/>
                  <a:gd name="T37" fmla="*/ 971993 h 5033"/>
                  <a:gd name="T38" fmla="*/ 515448 w 3085"/>
                  <a:gd name="T39" fmla="*/ 995460 h 5033"/>
                  <a:gd name="T40" fmla="*/ 541202 w 3085"/>
                  <a:gd name="T41" fmla="*/ 769873 h 5033"/>
                  <a:gd name="T42" fmla="*/ 471137 w 3085"/>
                  <a:gd name="T43" fmla="*/ 740728 h 5033"/>
                  <a:gd name="T44" fmla="*/ 442354 w 3085"/>
                  <a:gd name="T45" fmla="*/ 769873 h 5033"/>
                  <a:gd name="T46" fmla="*/ 874104 w 3085"/>
                  <a:gd name="T47" fmla="*/ 339516 h 5033"/>
                  <a:gd name="T48" fmla="*/ 1086949 w 3085"/>
                  <a:gd name="T49" fmla="*/ 289175 h 5033"/>
                  <a:gd name="T50" fmla="*/ 1168375 w 3085"/>
                  <a:gd name="T51" fmla="*/ 82892 h 5033"/>
                  <a:gd name="T52" fmla="*/ 1117247 w 3085"/>
                  <a:gd name="T53" fmla="*/ 757 h 5033"/>
                  <a:gd name="T54" fmla="*/ 1055514 w 3085"/>
                  <a:gd name="T55" fmla="*/ 46934 h 5033"/>
                  <a:gd name="T56" fmla="*/ 1030897 w 3085"/>
                  <a:gd name="T57" fmla="*/ 188494 h 5033"/>
                  <a:gd name="T58" fmla="*/ 933564 w 3085"/>
                  <a:gd name="T59" fmla="*/ 234293 h 5033"/>
                  <a:gd name="T60" fmla="*/ 711629 w 3085"/>
                  <a:gd name="T61" fmla="*/ 200985 h 5033"/>
                  <a:gd name="T62" fmla="*/ 523780 w 3085"/>
                  <a:gd name="T63" fmla="*/ 277442 h 5033"/>
                  <a:gd name="T64" fmla="*/ 415843 w 3085"/>
                  <a:gd name="T65" fmla="*/ 430357 h 5033"/>
                  <a:gd name="T66" fmla="*/ 234432 w 3085"/>
                  <a:gd name="T67" fmla="*/ 518548 h 5033"/>
                  <a:gd name="T68" fmla="*/ 95439 w 3085"/>
                  <a:gd name="T69" fmla="*/ 702121 h 5033"/>
                  <a:gd name="T70" fmla="*/ 14392 w 3085"/>
                  <a:gd name="T71" fmla="*/ 975021 h 5033"/>
                  <a:gd name="T72" fmla="*/ 5681 w 3085"/>
                  <a:gd name="T73" fmla="*/ 1303182 h 5033"/>
                  <a:gd name="T74" fmla="*/ 77639 w 3085"/>
                  <a:gd name="T75" fmla="*/ 1601820 h 5033"/>
                  <a:gd name="T76" fmla="*/ 216632 w 3085"/>
                  <a:gd name="T77" fmla="*/ 1800155 h 5033"/>
                  <a:gd name="T78" fmla="*/ 404860 w 3085"/>
                  <a:gd name="T79" fmla="*/ 1895537 h 5033"/>
                  <a:gd name="T80" fmla="*/ 602935 w 3085"/>
                  <a:gd name="T81" fmla="*/ 1889860 h 5033"/>
                  <a:gd name="T82" fmla="*/ 785860 w 3085"/>
                  <a:gd name="T83" fmla="*/ 1781987 h 5033"/>
                  <a:gd name="T84" fmla="*/ 918036 w 3085"/>
                  <a:gd name="T85" fmla="*/ 1571918 h 5033"/>
                  <a:gd name="T86" fmla="*/ 980905 w 3085"/>
                  <a:gd name="T87" fmla="*/ 1261547 h 5033"/>
                  <a:gd name="T88" fmla="*/ 965377 w 3085"/>
                  <a:gd name="T89" fmla="*/ 947769 h 5033"/>
                  <a:gd name="T90" fmla="*/ 883193 w 3085"/>
                  <a:gd name="T91" fmla="*/ 691901 h 5033"/>
                  <a:gd name="T92" fmla="*/ 748745 w 3085"/>
                  <a:gd name="T93" fmla="*/ 518169 h 5033"/>
                  <a:gd name="T94" fmla="*/ 575666 w 3085"/>
                  <a:gd name="T95" fmla="*/ 431871 h 5033"/>
                  <a:gd name="T96" fmla="*/ 633611 w 3085"/>
                  <a:gd name="T97" fmla="*/ 326647 h 5033"/>
                  <a:gd name="T98" fmla="*/ 920308 w 3085"/>
                  <a:gd name="T99" fmla="*/ 1231645 h 5033"/>
                  <a:gd name="T100" fmla="*/ 856682 w 3085"/>
                  <a:gd name="T101" fmla="*/ 1355415 h 5033"/>
                  <a:gd name="T102" fmla="*/ 660501 w 3085"/>
                  <a:gd name="T103" fmla="*/ 1299018 h 5033"/>
                  <a:gd name="T104" fmla="*/ 458261 w 3085"/>
                  <a:gd name="T105" fmla="*/ 1261547 h 5033"/>
                  <a:gd name="T106" fmla="*/ 192772 w 3085"/>
                  <a:gd name="T107" fmla="*/ 1351630 h 5033"/>
                  <a:gd name="T108" fmla="*/ 92410 w 3085"/>
                  <a:gd name="T109" fmla="*/ 1329299 h 5033"/>
                  <a:gd name="T110" fmla="*/ 58703 w 3085"/>
                  <a:gd name="T111" fmla="*/ 1130964 h 5033"/>
                  <a:gd name="T112" fmla="*/ 96954 w 3085"/>
                  <a:gd name="T113" fmla="*/ 833840 h 5033"/>
                  <a:gd name="T114" fmla="*/ 200726 w 3085"/>
                  <a:gd name="T115" fmla="*/ 620743 h 5033"/>
                  <a:gd name="T116" fmla="*/ 352974 w 3085"/>
                  <a:gd name="T117" fmla="*/ 497730 h 5033"/>
                  <a:gd name="T118" fmla="*/ 524917 w 3085"/>
                  <a:gd name="T119" fmla="*/ 470478 h 5033"/>
                  <a:gd name="T120" fmla="*/ 698374 w 3085"/>
                  <a:gd name="T121" fmla="*/ 537094 h 5033"/>
                  <a:gd name="T122" fmla="*/ 832444 w 3085"/>
                  <a:gd name="T123" fmla="*/ 697957 h 5033"/>
                  <a:gd name="T124" fmla="*/ 911219 w 3085"/>
                  <a:gd name="T125" fmla="*/ 946633 h 503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085" h="5033">
                    <a:moveTo>
                      <a:pt x="1073" y="2299"/>
                    </a:moveTo>
                    <a:lnTo>
                      <a:pt x="1073" y="2299"/>
                    </a:lnTo>
                    <a:lnTo>
                      <a:pt x="1073" y="2250"/>
                    </a:lnTo>
                    <a:lnTo>
                      <a:pt x="1076" y="2203"/>
                    </a:lnTo>
                    <a:lnTo>
                      <a:pt x="1079" y="2156"/>
                    </a:lnTo>
                    <a:lnTo>
                      <a:pt x="1085" y="2113"/>
                    </a:lnTo>
                    <a:lnTo>
                      <a:pt x="1091" y="2069"/>
                    </a:lnTo>
                    <a:lnTo>
                      <a:pt x="1099" y="2028"/>
                    </a:lnTo>
                    <a:lnTo>
                      <a:pt x="1108" y="1988"/>
                    </a:lnTo>
                    <a:lnTo>
                      <a:pt x="1118" y="1952"/>
                    </a:lnTo>
                    <a:lnTo>
                      <a:pt x="1130" y="1917"/>
                    </a:lnTo>
                    <a:lnTo>
                      <a:pt x="1142" y="1884"/>
                    </a:lnTo>
                    <a:lnTo>
                      <a:pt x="1156" y="1854"/>
                    </a:lnTo>
                    <a:lnTo>
                      <a:pt x="1170" y="1826"/>
                    </a:lnTo>
                    <a:lnTo>
                      <a:pt x="1186" y="1802"/>
                    </a:lnTo>
                    <a:lnTo>
                      <a:pt x="1193" y="1792"/>
                    </a:lnTo>
                    <a:lnTo>
                      <a:pt x="1201" y="1782"/>
                    </a:lnTo>
                    <a:lnTo>
                      <a:pt x="1209" y="1771"/>
                    </a:lnTo>
                    <a:lnTo>
                      <a:pt x="1218" y="1763"/>
                    </a:lnTo>
                    <a:lnTo>
                      <a:pt x="1226" y="1755"/>
                    </a:lnTo>
                    <a:lnTo>
                      <a:pt x="1236" y="1748"/>
                    </a:lnTo>
                    <a:lnTo>
                      <a:pt x="1236" y="1346"/>
                    </a:lnTo>
                    <a:lnTo>
                      <a:pt x="1210" y="1348"/>
                    </a:lnTo>
                    <a:lnTo>
                      <a:pt x="1186" y="1351"/>
                    </a:lnTo>
                    <a:lnTo>
                      <a:pt x="1160" y="1355"/>
                    </a:lnTo>
                    <a:lnTo>
                      <a:pt x="1136" y="1360"/>
                    </a:lnTo>
                    <a:lnTo>
                      <a:pt x="1111" y="1365"/>
                    </a:lnTo>
                    <a:lnTo>
                      <a:pt x="1087" y="1371"/>
                    </a:lnTo>
                    <a:lnTo>
                      <a:pt x="1063" y="1377"/>
                    </a:lnTo>
                    <a:lnTo>
                      <a:pt x="1040" y="1385"/>
                    </a:lnTo>
                    <a:lnTo>
                      <a:pt x="1017" y="1394"/>
                    </a:lnTo>
                    <a:lnTo>
                      <a:pt x="993" y="1403"/>
                    </a:lnTo>
                    <a:lnTo>
                      <a:pt x="970" y="1412"/>
                    </a:lnTo>
                    <a:lnTo>
                      <a:pt x="947" y="1423"/>
                    </a:lnTo>
                    <a:lnTo>
                      <a:pt x="924" y="1434"/>
                    </a:lnTo>
                    <a:lnTo>
                      <a:pt x="901" y="1446"/>
                    </a:lnTo>
                    <a:lnTo>
                      <a:pt x="880" y="1459"/>
                    </a:lnTo>
                    <a:lnTo>
                      <a:pt x="858" y="1472"/>
                    </a:lnTo>
                    <a:lnTo>
                      <a:pt x="836" y="1486"/>
                    </a:lnTo>
                    <a:lnTo>
                      <a:pt x="816" y="1501"/>
                    </a:lnTo>
                    <a:lnTo>
                      <a:pt x="795" y="1517"/>
                    </a:lnTo>
                    <a:lnTo>
                      <a:pt x="774" y="1533"/>
                    </a:lnTo>
                    <a:lnTo>
                      <a:pt x="754" y="1550"/>
                    </a:lnTo>
                    <a:lnTo>
                      <a:pt x="733" y="1568"/>
                    </a:lnTo>
                    <a:lnTo>
                      <a:pt x="714" y="1586"/>
                    </a:lnTo>
                    <a:lnTo>
                      <a:pt x="695" y="1605"/>
                    </a:lnTo>
                    <a:lnTo>
                      <a:pt x="675" y="1625"/>
                    </a:lnTo>
                    <a:lnTo>
                      <a:pt x="657" y="1645"/>
                    </a:lnTo>
                    <a:lnTo>
                      <a:pt x="639" y="1666"/>
                    </a:lnTo>
                    <a:lnTo>
                      <a:pt x="620" y="1689"/>
                    </a:lnTo>
                    <a:lnTo>
                      <a:pt x="603" y="1711"/>
                    </a:lnTo>
                    <a:lnTo>
                      <a:pt x="586" y="1735"/>
                    </a:lnTo>
                    <a:lnTo>
                      <a:pt x="568" y="1758"/>
                    </a:lnTo>
                    <a:lnTo>
                      <a:pt x="552" y="1783"/>
                    </a:lnTo>
                    <a:lnTo>
                      <a:pt x="536" y="1808"/>
                    </a:lnTo>
                    <a:lnTo>
                      <a:pt x="520" y="1835"/>
                    </a:lnTo>
                    <a:lnTo>
                      <a:pt x="505" y="1861"/>
                    </a:lnTo>
                    <a:lnTo>
                      <a:pt x="490" y="1889"/>
                    </a:lnTo>
                    <a:lnTo>
                      <a:pt x="476" y="1916"/>
                    </a:lnTo>
                    <a:lnTo>
                      <a:pt x="462" y="1945"/>
                    </a:lnTo>
                    <a:lnTo>
                      <a:pt x="448" y="1974"/>
                    </a:lnTo>
                    <a:lnTo>
                      <a:pt x="435" y="2004"/>
                    </a:lnTo>
                    <a:lnTo>
                      <a:pt x="423" y="2034"/>
                    </a:lnTo>
                    <a:lnTo>
                      <a:pt x="410" y="2066"/>
                    </a:lnTo>
                    <a:lnTo>
                      <a:pt x="398" y="2097"/>
                    </a:lnTo>
                    <a:lnTo>
                      <a:pt x="387" y="2130"/>
                    </a:lnTo>
                    <a:lnTo>
                      <a:pt x="377" y="2164"/>
                    </a:lnTo>
                    <a:lnTo>
                      <a:pt x="367" y="2197"/>
                    </a:lnTo>
                    <a:lnTo>
                      <a:pt x="356" y="2232"/>
                    </a:lnTo>
                    <a:lnTo>
                      <a:pt x="347" y="2267"/>
                    </a:lnTo>
                    <a:lnTo>
                      <a:pt x="338" y="2303"/>
                    </a:lnTo>
                    <a:lnTo>
                      <a:pt x="330" y="2339"/>
                    </a:lnTo>
                    <a:lnTo>
                      <a:pt x="322" y="2376"/>
                    </a:lnTo>
                    <a:lnTo>
                      <a:pt x="315" y="2414"/>
                    </a:lnTo>
                    <a:lnTo>
                      <a:pt x="309" y="2452"/>
                    </a:lnTo>
                    <a:lnTo>
                      <a:pt x="302" y="2491"/>
                    </a:lnTo>
                    <a:lnTo>
                      <a:pt x="296" y="2530"/>
                    </a:lnTo>
                    <a:lnTo>
                      <a:pt x="291" y="2570"/>
                    </a:lnTo>
                    <a:lnTo>
                      <a:pt x="287" y="2611"/>
                    </a:lnTo>
                    <a:lnTo>
                      <a:pt x="283" y="2652"/>
                    </a:lnTo>
                    <a:lnTo>
                      <a:pt x="280" y="2694"/>
                    </a:lnTo>
                    <a:lnTo>
                      <a:pt x="277" y="2737"/>
                    </a:lnTo>
                    <a:lnTo>
                      <a:pt x="275" y="2780"/>
                    </a:lnTo>
                    <a:lnTo>
                      <a:pt x="273" y="2824"/>
                    </a:lnTo>
                    <a:lnTo>
                      <a:pt x="273" y="2868"/>
                    </a:lnTo>
                    <a:lnTo>
                      <a:pt x="272" y="2913"/>
                    </a:lnTo>
                    <a:lnTo>
                      <a:pt x="273" y="2957"/>
                    </a:lnTo>
                    <a:lnTo>
                      <a:pt x="273" y="2999"/>
                    </a:lnTo>
                    <a:lnTo>
                      <a:pt x="275" y="3039"/>
                    </a:lnTo>
                    <a:lnTo>
                      <a:pt x="277" y="3076"/>
                    </a:lnTo>
                    <a:lnTo>
                      <a:pt x="280" y="3111"/>
                    </a:lnTo>
                    <a:lnTo>
                      <a:pt x="283" y="3144"/>
                    </a:lnTo>
                    <a:lnTo>
                      <a:pt x="287" y="3176"/>
                    </a:lnTo>
                    <a:lnTo>
                      <a:pt x="291" y="3205"/>
                    </a:lnTo>
                    <a:lnTo>
                      <a:pt x="296" y="3232"/>
                    </a:lnTo>
                    <a:lnTo>
                      <a:pt x="302" y="3258"/>
                    </a:lnTo>
                    <a:lnTo>
                      <a:pt x="309" y="3282"/>
                    </a:lnTo>
                    <a:lnTo>
                      <a:pt x="315" y="3303"/>
                    </a:lnTo>
                    <a:lnTo>
                      <a:pt x="322" y="3324"/>
                    </a:lnTo>
                    <a:lnTo>
                      <a:pt x="330" y="3342"/>
                    </a:lnTo>
                    <a:lnTo>
                      <a:pt x="338" y="3359"/>
                    </a:lnTo>
                    <a:lnTo>
                      <a:pt x="347" y="3375"/>
                    </a:lnTo>
                    <a:lnTo>
                      <a:pt x="356" y="3388"/>
                    </a:lnTo>
                    <a:lnTo>
                      <a:pt x="367" y="3400"/>
                    </a:lnTo>
                    <a:lnTo>
                      <a:pt x="377" y="3411"/>
                    </a:lnTo>
                    <a:lnTo>
                      <a:pt x="387" y="3422"/>
                    </a:lnTo>
                    <a:lnTo>
                      <a:pt x="398" y="3430"/>
                    </a:lnTo>
                    <a:lnTo>
                      <a:pt x="410" y="3436"/>
                    </a:lnTo>
                    <a:lnTo>
                      <a:pt x="423" y="3442"/>
                    </a:lnTo>
                    <a:lnTo>
                      <a:pt x="435" y="3447"/>
                    </a:lnTo>
                    <a:lnTo>
                      <a:pt x="448" y="3450"/>
                    </a:lnTo>
                    <a:lnTo>
                      <a:pt x="461" y="3452"/>
                    </a:lnTo>
                    <a:lnTo>
                      <a:pt x="476" y="3453"/>
                    </a:lnTo>
                    <a:lnTo>
                      <a:pt x="490" y="3454"/>
                    </a:lnTo>
                    <a:lnTo>
                      <a:pt x="505" y="3453"/>
                    </a:lnTo>
                    <a:lnTo>
                      <a:pt x="520" y="3452"/>
                    </a:lnTo>
                    <a:lnTo>
                      <a:pt x="536" y="3449"/>
                    </a:lnTo>
                    <a:lnTo>
                      <a:pt x="552" y="3446"/>
                    </a:lnTo>
                    <a:lnTo>
                      <a:pt x="586" y="3438"/>
                    </a:lnTo>
                    <a:lnTo>
                      <a:pt x="620" y="3427"/>
                    </a:lnTo>
                    <a:lnTo>
                      <a:pt x="657" y="3413"/>
                    </a:lnTo>
                    <a:lnTo>
                      <a:pt x="695" y="3398"/>
                    </a:lnTo>
                    <a:lnTo>
                      <a:pt x="774" y="3364"/>
                    </a:lnTo>
                    <a:lnTo>
                      <a:pt x="858" y="3328"/>
                    </a:lnTo>
                    <a:lnTo>
                      <a:pt x="901" y="3310"/>
                    </a:lnTo>
                    <a:lnTo>
                      <a:pt x="946" y="3292"/>
                    </a:lnTo>
                    <a:lnTo>
                      <a:pt x="993" y="3276"/>
                    </a:lnTo>
                    <a:lnTo>
                      <a:pt x="1040" y="3261"/>
                    </a:lnTo>
                    <a:lnTo>
                      <a:pt x="1087" y="3247"/>
                    </a:lnTo>
                    <a:lnTo>
                      <a:pt x="1111" y="3241"/>
                    </a:lnTo>
                    <a:lnTo>
                      <a:pt x="1136" y="3236"/>
                    </a:lnTo>
                    <a:lnTo>
                      <a:pt x="1160" y="3231"/>
                    </a:lnTo>
                    <a:lnTo>
                      <a:pt x="1185" y="3227"/>
                    </a:lnTo>
                    <a:lnTo>
                      <a:pt x="1210" y="3224"/>
                    </a:lnTo>
                    <a:lnTo>
                      <a:pt x="1236" y="3221"/>
                    </a:lnTo>
                    <a:lnTo>
                      <a:pt x="1236" y="2849"/>
                    </a:lnTo>
                    <a:lnTo>
                      <a:pt x="1226" y="2842"/>
                    </a:lnTo>
                    <a:lnTo>
                      <a:pt x="1218" y="2835"/>
                    </a:lnTo>
                    <a:lnTo>
                      <a:pt x="1209" y="2826"/>
                    </a:lnTo>
                    <a:lnTo>
                      <a:pt x="1201" y="2816"/>
                    </a:lnTo>
                    <a:lnTo>
                      <a:pt x="1193" y="2806"/>
                    </a:lnTo>
                    <a:lnTo>
                      <a:pt x="1186" y="2795"/>
                    </a:lnTo>
                    <a:lnTo>
                      <a:pt x="1170" y="2771"/>
                    </a:lnTo>
                    <a:lnTo>
                      <a:pt x="1156" y="2743"/>
                    </a:lnTo>
                    <a:lnTo>
                      <a:pt x="1142" y="2714"/>
                    </a:lnTo>
                    <a:lnTo>
                      <a:pt x="1130" y="2681"/>
                    </a:lnTo>
                    <a:lnTo>
                      <a:pt x="1118" y="2646"/>
                    </a:lnTo>
                    <a:lnTo>
                      <a:pt x="1108" y="2609"/>
                    </a:lnTo>
                    <a:lnTo>
                      <a:pt x="1099" y="2569"/>
                    </a:lnTo>
                    <a:lnTo>
                      <a:pt x="1091" y="2528"/>
                    </a:lnTo>
                    <a:lnTo>
                      <a:pt x="1085" y="2485"/>
                    </a:lnTo>
                    <a:lnTo>
                      <a:pt x="1079" y="2441"/>
                    </a:lnTo>
                    <a:lnTo>
                      <a:pt x="1076" y="2395"/>
                    </a:lnTo>
                    <a:lnTo>
                      <a:pt x="1073" y="2347"/>
                    </a:lnTo>
                    <a:lnTo>
                      <a:pt x="1073" y="2299"/>
                    </a:lnTo>
                    <a:close/>
                    <a:moveTo>
                      <a:pt x="1525" y="2299"/>
                    </a:moveTo>
                    <a:lnTo>
                      <a:pt x="1525" y="2299"/>
                    </a:lnTo>
                    <a:lnTo>
                      <a:pt x="1524" y="2347"/>
                    </a:lnTo>
                    <a:lnTo>
                      <a:pt x="1522" y="2395"/>
                    </a:lnTo>
                    <a:lnTo>
                      <a:pt x="1518" y="2441"/>
                    </a:lnTo>
                    <a:lnTo>
                      <a:pt x="1513" y="2485"/>
                    </a:lnTo>
                    <a:lnTo>
                      <a:pt x="1506" y="2528"/>
                    </a:lnTo>
                    <a:lnTo>
                      <a:pt x="1498" y="2569"/>
                    </a:lnTo>
                    <a:lnTo>
                      <a:pt x="1489" y="2609"/>
                    </a:lnTo>
                    <a:lnTo>
                      <a:pt x="1479" y="2646"/>
                    </a:lnTo>
                    <a:lnTo>
                      <a:pt x="1467" y="2681"/>
                    </a:lnTo>
                    <a:lnTo>
                      <a:pt x="1455" y="2714"/>
                    </a:lnTo>
                    <a:lnTo>
                      <a:pt x="1441" y="2743"/>
                    </a:lnTo>
                    <a:lnTo>
                      <a:pt x="1427" y="2771"/>
                    </a:lnTo>
                    <a:lnTo>
                      <a:pt x="1412" y="2795"/>
                    </a:lnTo>
                    <a:lnTo>
                      <a:pt x="1404" y="2806"/>
                    </a:lnTo>
                    <a:lnTo>
                      <a:pt x="1396" y="2816"/>
                    </a:lnTo>
                    <a:lnTo>
                      <a:pt x="1387" y="2826"/>
                    </a:lnTo>
                    <a:lnTo>
                      <a:pt x="1379" y="2835"/>
                    </a:lnTo>
                    <a:lnTo>
                      <a:pt x="1370" y="2842"/>
                    </a:lnTo>
                    <a:lnTo>
                      <a:pt x="1362" y="2849"/>
                    </a:lnTo>
                    <a:lnTo>
                      <a:pt x="1362" y="3221"/>
                    </a:lnTo>
                    <a:lnTo>
                      <a:pt x="1387" y="3224"/>
                    </a:lnTo>
                    <a:lnTo>
                      <a:pt x="1412" y="3227"/>
                    </a:lnTo>
                    <a:lnTo>
                      <a:pt x="1436" y="3231"/>
                    </a:lnTo>
                    <a:lnTo>
                      <a:pt x="1461" y="3236"/>
                    </a:lnTo>
                    <a:lnTo>
                      <a:pt x="1485" y="3241"/>
                    </a:lnTo>
                    <a:lnTo>
                      <a:pt x="1510" y="3247"/>
                    </a:lnTo>
                    <a:lnTo>
                      <a:pt x="1558" y="3261"/>
                    </a:lnTo>
                    <a:lnTo>
                      <a:pt x="1604" y="3276"/>
                    </a:lnTo>
                    <a:lnTo>
                      <a:pt x="1650" y="3292"/>
                    </a:lnTo>
                    <a:lnTo>
                      <a:pt x="1695" y="3310"/>
                    </a:lnTo>
                    <a:lnTo>
                      <a:pt x="1739" y="3328"/>
                    </a:lnTo>
                    <a:lnTo>
                      <a:pt x="1823" y="3364"/>
                    </a:lnTo>
                    <a:lnTo>
                      <a:pt x="1903" y="3398"/>
                    </a:lnTo>
                    <a:lnTo>
                      <a:pt x="1941" y="3413"/>
                    </a:lnTo>
                    <a:lnTo>
                      <a:pt x="1976" y="3427"/>
                    </a:lnTo>
                    <a:lnTo>
                      <a:pt x="2012" y="3438"/>
                    </a:lnTo>
                    <a:lnTo>
                      <a:pt x="2044" y="3446"/>
                    </a:lnTo>
                    <a:lnTo>
                      <a:pt x="2061" y="3449"/>
                    </a:lnTo>
                    <a:lnTo>
                      <a:pt x="2076" y="3452"/>
                    </a:lnTo>
                    <a:lnTo>
                      <a:pt x="2091" y="3453"/>
                    </a:lnTo>
                    <a:lnTo>
                      <a:pt x="2107" y="3454"/>
                    </a:lnTo>
                    <a:lnTo>
                      <a:pt x="2121" y="3453"/>
                    </a:lnTo>
                    <a:lnTo>
                      <a:pt x="2135" y="3452"/>
                    </a:lnTo>
                    <a:lnTo>
                      <a:pt x="2148" y="3450"/>
                    </a:lnTo>
                    <a:lnTo>
                      <a:pt x="2162" y="3447"/>
                    </a:lnTo>
                    <a:lnTo>
                      <a:pt x="2175" y="3442"/>
                    </a:lnTo>
                    <a:lnTo>
                      <a:pt x="2186" y="3436"/>
                    </a:lnTo>
                    <a:lnTo>
                      <a:pt x="2198" y="3430"/>
                    </a:lnTo>
                    <a:lnTo>
                      <a:pt x="2209" y="3422"/>
                    </a:lnTo>
                    <a:lnTo>
                      <a:pt x="2221" y="3411"/>
                    </a:lnTo>
                    <a:lnTo>
                      <a:pt x="2231" y="3400"/>
                    </a:lnTo>
                    <a:lnTo>
                      <a:pt x="2240" y="3388"/>
                    </a:lnTo>
                    <a:lnTo>
                      <a:pt x="2250" y="3375"/>
                    </a:lnTo>
                    <a:lnTo>
                      <a:pt x="2258" y="3359"/>
                    </a:lnTo>
                    <a:lnTo>
                      <a:pt x="2267" y="3342"/>
                    </a:lnTo>
                    <a:lnTo>
                      <a:pt x="2275" y="3324"/>
                    </a:lnTo>
                    <a:lnTo>
                      <a:pt x="2282" y="3303"/>
                    </a:lnTo>
                    <a:lnTo>
                      <a:pt x="2289" y="3282"/>
                    </a:lnTo>
                    <a:lnTo>
                      <a:pt x="2295" y="3258"/>
                    </a:lnTo>
                    <a:lnTo>
                      <a:pt x="2300" y="3232"/>
                    </a:lnTo>
                    <a:lnTo>
                      <a:pt x="2305" y="3205"/>
                    </a:lnTo>
                    <a:lnTo>
                      <a:pt x="2309" y="3176"/>
                    </a:lnTo>
                    <a:lnTo>
                      <a:pt x="2313" y="3144"/>
                    </a:lnTo>
                    <a:lnTo>
                      <a:pt x="2317" y="3111"/>
                    </a:lnTo>
                    <a:lnTo>
                      <a:pt x="2320" y="3076"/>
                    </a:lnTo>
                    <a:lnTo>
                      <a:pt x="2322" y="3039"/>
                    </a:lnTo>
                    <a:lnTo>
                      <a:pt x="2324" y="2999"/>
                    </a:lnTo>
                    <a:lnTo>
                      <a:pt x="2325" y="2957"/>
                    </a:lnTo>
                    <a:lnTo>
                      <a:pt x="2325" y="2913"/>
                    </a:lnTo>
                    <a:lnTo>
                      <a:pt x="2325" y="2868"/>
                    </a:lnTo>
                    <a:lnTo>
                      <a:pt x="2324" y="2824"/>
                    </a:lnTo>
                    <a:lnTo>
                      <a:pt x="2322" y="2780"/>
                    </a:lnTo>
                    <a:lnTo>
                      <a:pt x="2320" y="2737"/>
                    </a:lnTo>
                    <a:lnTo>
                      <a:pt x="2317" y="2694"/>
                    </a:lnTo>
                    <a:lnTo>
                      <a:pt x="2313" y="2652"/>
                    </a:lnTo>
                    <a:lnTo>
                      <a:pt x="2309" y="2611"/>
                    </a:lnTo>
                    <a:lnTo>
                      <a:pt x="2305" y="2570"/>
                    </a:lnTo>
                    <a:lnTo>
                      <a:pt x="2300" y="2530"/>
                    </a:lnTo>
                    <a:lnTo>
                      <a:pt x="2295" y="2491"/>
                    </a:lnTo>
                    <a:lnTo>
                      <a:pt x="2289" y="2452"/>
                    </a:lnTo>
                    <a:lnTo>
                      <a:pt x="2282" y="2414"/>
                    </a:lnTo>
                    <a:lnTo>
                      <a:pt x="2275" y="2376"/>
                    </a:lnTo>
                    <a:lnTo>
                      <a:pt x="2267" y="2339"/>
                    </a:lnTo>
                    <a:lnTo>
                      <a:pt x="2258" y="2303"/>
                    </a:lnTo>
                    <a:lnTo>
                      <a:pt x="2250" y="2267"/>
                    </a:lnTo>
                    <a:lnTo>
                      <a:pt x="2240" y="2232"/>
                    </a:lnTo>
                    <a:lnTo>
                      <a:pt x="2231" y="2197"/>
                    </a:lnTo>
                    <a:lnTo>
                      <a:pt x="2221" y="2164"/>
                    </a:lnTo>
                    <a:lnTo>
                      <a:pt x="2209" y="2130"/>
                    </a:lnTo>
                    <a:lnTo>
                      <a:pt x="2198" y="2097"/>
                    </a:lnTo>
                    <a:lnTo>
                      <a:pt x="2186" y="2066"/>
                    </a:lnTo>
                    <a:lnTo>
                      <a:pt x="2175" y="2034"/>
                    </a:lnTo>
                    <a:lnTo>
                      <a:pt x="2162" y="2004"/>
                    </a:lnTo>
                    <a:lnTo>
                      <a:pt x="2148" y="1974"/>
                    </a:lnTo>
                    <a:lnTo>
                      <a:pt x="2135" y="1945"/>
                    </a:lnTo>
                    <a:lnTo>
                      <a:pt x="2121" y="1916"/>
                    </a:lnTo>
                    <a:lnTo>
                      <a:pt x="2107" y="1889"/>
                    </a:lnTo>
                    <a:lnTo>
                      <a:pt x="2091" y="1861"/>
                    </a:lnTo>
                    <a:lnTo>
                      <a:pt x="2076" y="1835"/>
                    </a:lnTo>
                    <a:lnTo>
                      <a:pt x="2061" y="1808"/>
                    </a:lnTo>
                    <a:lnTo>
                      <a:pt x="2044" y="1783"/>
                    </a:lnTo>
                    <a:lnTo>
                      <a:pt x="2028" y="1758"/>
                    </a:lnTo>
                    <a:lnTo>
                      <a:pt x="2012" y="1735"/>
                    </a:lnTo>
                    <a:lnTo>
                      <a:pt x="1995" y="1711"/>
                    </a:lnTo>
                    <a:lnTo>
                      <a:pt x="1976" y="1689"/>
                    </a:lnTo>
                    <a:lnTo>
                      <a:pt x="1959" y="1666"/>
                    </a:lnTo>
                    <a:lnTo>
                      <a:pt x="1941" y="1645"/>
                    </a:lnTo>
                    <a:lnTo>
                      <a:pt x="1921" y="1625"/>
                    </a:lnTo>
                    <a:lnTo>
                      <a:pt x="1903" y="1605"/>
                    </a:lnTo>
                    <a:lnTo>
                      <a:pt x="1884" y="1586"/>
                    </a:lnTo>
                    <a:lnTo>
                      <a:pt x="1863" y="1568"/>
                    </a:lnTo>
                    <a:lnTo>
                      <a:pt x="1844" y="1550"/>
                    </a:lnTo>
                    <a:lnTo>
                      <a:pt x="1823" y="1533"/>
                    </a:lnTo>
                    <a:lnTo>
                      <a:pt x="1803" y="1517"/>
                    </a:lnTo>
                    <a:lnTo>
                      <a:pt x="1782" y="1501"/>
                    </a:lnTo>
                    <a:lnTo>
                      <a:pt x="1760" y="1486"/>
                    </a:lnTo>
                    <a:lnTo>
                      <a:pt x="1739" y="1472"/>
                    </a:lnTo>
                    <a:lnTo>
                      <a:pt x="1717" y="1459"/>
                    </a:lnTo>
                    <a:lnTo>
                      <a:pt x="1695" y="1446"/>
                    </a:lnTo>
                    <a:lnTo>
                      <a:pt x="1673" y="1434"/>
                    </a:lnTo>
                    <a:lnTo>
                      <a:pt x="1650" y="1423"/>
                    </a:lnTo>
                    <a:lnTo>
                      <a:pt x="1628" y="1412"/>
                    </a:lnTo>
                    <a:lnTo>
                      <a:pt x="1604" y="1403"/>
                    </a:lnTo>
                    <a:lnTo>
                      <a:pt x="1581" y="1394"/>
                    </a:lnTo>
                    <a:lnTo>
                      <a:pt x="1558" y="1385"/>
                    </a:lnTo>
                    <a:lnTo>
                      <a:pt x="1534" y="1377"/>
                    </a:lnTo>
                    <a:lnTo>
                      <a:pt x="1510" y="1371"/>
                    </a:lnTo>
                    <a:lnTo>
                      <a:pt x="1485" y="1365"/>
                    </a:lnTo>
                    <a:lnTo>
                      <a:pt x="1461" y="1360"/>
                    </a:lnTo>
                    <a:lnTo>
                      <a:pt x="1436" y="1355"/>
                    </a:lnTo>
                    <a:lnTo>
                      <a:pt x="1412" y="1351"/>
                    </a:lnTo>
                    <a:lnTo>
                      <a:pt x="1387" y="1348"/>
                    </a:lnTo>
                    <a:lnTo>
                      <a:pt x="1362" y="1346"/>
                    </a:lnTo>
                    <a:lnTo>
                      <a:pt x="1362" y="1748"/>
                    </a:lnTo>
                    <a:lnTo>
                      <a:pt x="1370" y="1755"/>
                    </a:lnTo>
                    <a:lnTo>
                      <a:pt x="1379" y="1763"/>
                    </a:lnTo>
                    <a:lnTo>
                      <a:pt x="1387" y="1771"/>
                    </a:lnTo>
                    <a:lnTo>
                      <a:pt x="1396" y="1782"/>
                    </a:lnTo>
                    <a:lnTo>
                      <a:pt x="1404" y="1792"/>
                    </a:lnTo>
                    <a:lnTo>
                      <a:pt x="1412" y="1802"/>
                    </a:lnTo>
                    <a:lnTo>
                      <a:pt x="1427" y="1826"/>
                    </a:lnTo>
                    <a:lnTo>
                      <a:pt x="1441" y="1854"/>
                    </a:lnTo>
                    <a:lnTo>
                      <a:pt x="1455" y="1884"/>
                    </a:lnTo>
                    <a:lnTo>
                      <a:pt x="1467" y="1917"/>
                    </a:lnTo>
                    <a:lnTo>
                      <a:pt x="1479" y="1952"/>
                    </a:lnTo>
                    <a:lnTo>
                      <a:pt x="1489" y="1988"/>
                    </a:lnTo>
                    <a:lnTo>
                      <a:pt x="1498" y="2028"/>
                    </a:lnTo>
                    <a:lnTo>
                      <a:pt x="1506" y="2069"/>
                    </a:lnTo>
                    <a:lnTo>
                      <a:pt x="1513" y="2113"/>
                    </a:lnTo>
                    <a:lnTo>
                      <a:pt x="1518" y="2156"/>
                    </a:lnTo>
                    <a:lnTo>
                      <a:pt x="1522" y="2203"/>
                    </a:lnTo>
                    <a:lnTo>
                      <a:pt x="1524" y="2250"/>
                    </a:lnTo>
                    <a:lnTo>
                      <a:pt x="1525" y="2299"/>
                    </a:lnTo>
                    <a:close/>
                    <a:moveTo>
                      <a:pt x="1168" y="2034"/>
                    </a:moveTo>
                    <a:lnTo>
                      <a:pt x="1168" y="2553"/>
                    </a:lnTo>
                    <a:lnTo>
                      <a:pt x="1168" y="2561"/>
                    </a:lnTo>
                    <a:lnTo>
                      <a:pt x="1169" y="2568"/>
                    </a:lnTo>
                    <a:lnTo>
                      <a:pt x="1171" y="2575"/>
                    </a:lnTo>
                    <a:lnTo>
                      <a:pt x="1173" y="2583"/>
                    </a:lnTo>
                    <a:lnTo>
                      <a:pt x="1178" y="2589"/>
                    </a:lnTo>
                    <a:lnTo>
                      <a:pt x="1181" y="2595"/>
                    </a:lnTo>
                    <a:lnTo>
                      <a:pt x="1185" y="2602"/>
                    </a:lnTo>
                    <a:lnTo>
                      <a:pt x="1190" y="2608"/>
                    </a:lnTo>
                    <a:lnTo>
                      <a:pt x="1196" y="2613"/>
                    </a:lnTo>
                    <a:lnTo>
                      <a:pt x="1201" y="2617"/>
                    </a:lnTo>
                    <a:lnTo>
                      <a:pt x="1207" y="2621"/>
                    </a:lnTo>
                    <a:lnTo>
                      <a:pt x="1214" y="2624"/>
                    </a:lnTo>
                    <a:lnTo>
                      <a:pt x="1221" y="2627"/>
                    </a:lnTo>
                    <a:lnTo>
                      <a:pt x="1228" y="2629"/>
                    </a:lnTo>
                    <a:lnTo>
                      <a:pt x="1236" y="2630"/>
                    </a:lnTo>
                    <a:lnTo>
                      <a:pt x="1244" y="2630"/>
                    </a:lnTo>
                    <a:lnTo>
                      <a:pt x="1354" y="2630"/>
                    </a:lnTo>
                    <a:lnTo>
                      <a:pt x="1361" y="2630"/>
                    </a:lnTo>
                    <a:lnTo>
                      <a:pt x="1369" y="2629"/>
                    </a:lnTo>
                    <a:lnTo>
                      <a:pt x="1376" y="2627"/>
                    </a:lnTo>
                    <a:lnTo>
                      <a:pt x="1383" y="2624"/>
                    </a:lnTo>
                    <a:lnTo>
                      <a:pt x="1389" y="2621"/>
                    </a:lnTo>
                    <a:lnTo>
                      <a:pt x="1396" y="2617"/>
                    </a:lnTo>
                    <a:lnTo>
                      <a:pt x="1402" y="2613"/>
                    </a:lnTo>
                    <a:lnTo>
                      <a:pt x="1407" y="2608"/>
                    </a:lnTo>
                    <a:lnTo>
                      <a:pt x="1412" y="2602"/>
                    </a:lnTo>
                    <a:lnTo>
                      <a:pt x="1416" y="2595"/>
                    </a:lnTo>
                    <a:lnTo>
                      <a:pt x="1420" y="2589"/>
                    </a:lnTo>
                    <a:lnTo>
                      <a:pt x="1423" y="2583"/>
                    </a:lnTo>
                    <a:lnTo>
                      <a:pt x="1426" y="2575"/>
                    </a:lnTo>
                    <a:lnTo>
                      <a:pt x="1427" y="2568"/>
                    </a:lnTo>
                    <a:lnTo>
                      <a:pt x="1428" y="2561"/>
                    </a:lnTo>
                    <a:lnTo>
                      <a:pt x="1429" y="2553"/>
                    </a:lnTo>
                    <a:lnTo>
                      <a:pt x="1429" y="2034"/>
                    </a:lnTo>
                    <a:lnTo>
                      <a:pt x="1428" y="2027"/>
                    </a:lnTo>
                    <a:lnTo>
                      <a:pt x="1427" y="2019"/>
                    </a:lnTo>
                    <a:lnTo>
                      <a:pt x="1426" y="2012"/>
                    </a:lnTo>
                    <a:lnTo>
                      <a:pt x="1423" y="2005"/>
                    </a:lnTo>
                    <a:lnTo>
                      <a:pt x="1420" y="1998"/>
                    </a:lnTo>
                    <a:lnTo>
                      <a:pt x="1416" y="1991"/>
                    </a:lnTo>
                    <a:lnTo>
                      <a:pt x="1412" y="1985"/>
                    </a:lnTo>
                    <a:lnTo>
                      <a:pt x="1407" y="1979"/>
                    </a:lnTo>
                    <a:lnTo>
                      <a:pt x="1402" y="1974"/>
                    </a:lnTo>
                    <a:lnTo>
                      <a:pt x="1396" y="1970"/>
                    </a:lnTo>
                    <a:lnTo>
                      <a:pt x="1389" y="1966"/>
                    </a:lnTo>
                    <a:lnTo>
                      <a:pt x="1383" y="1963"/>
                    </a:lnTo>
                    <a:lnTo>
                      <a:pt x="1376" y="1960"/>
                    </a:lnTo>
                    <a:lnTo>
                      <a:pt x="1369" y="1959"/>
                    </a:lnTo>
                    <a:lnTo>
                      <a:pt x="1361" y="1957"/>
                    </a:lnTo>
                    <a:lnTo>
                      <a:pt x="1354" y="1957"/>
                    </a:lnTo>
                    <a:lnTo>
                      <a:pt x="1244" y="1957"/>
                    </a:lnTo>
                    <a:lnTo>
                      <a:pt x="1236" y="1957"/>
                    </a:lnTo>
                    <a:lnTo>
                      <a:pt x="1228" y="1959"/>
                    </a:lnTo>
                    <a:lnTo>
                      <a:pt x="1221" y="1960"/>
                    </a:lnTo>
                    <a:lnTo>
                      <a:pt x="1214" y="1963"/>
                    </a:lnTo>
                    <a:lnTo>
                      <a:pt x="1207" y="1966"/>
                    </a:lnTo>
                    <a:lnTo>
                      <a:pt x="1201" y="1970"/>
                    </a:lnTo>
                    <a:lnTo>
                      <a:pt x="1196" y="1974"/>
                    </a:lnTo>
                    <a:lnTo>
                      <a:pt x="1190" y="1979"/>
                    </a:lnTo>
                    <a:lnTo>
                      <a:pt x="1185" y="1985"/>
                    </a:lnTo>
                    <a:lnTo>
                      <a:pt x="1181" y="1991"/>
                    </a:lnTo>
                    <a:lnTo>
                      <a:pt x="1178" y="1998"/>
                    </a:lnTo>
                    <a:lnTo>
                      <a:pt x="1173" y="2005"/>
                    </a:lnTo>
                    <a:lnTo>
                      <a:pt x="1171" y="2012"/>
                    </a:lnTo>
                    <a:lnTo>
                      <a:pt x="1169" y="2019"/>
                    </a:lnTo>
                    <a:lnTo>
                      <a:pt x="1168" y="2027"/>
                    </a:lnTo>
                    <a:lnTo>
                      <a:pt x="1168" y="2034"/>
                    </a:lnTo>
                    <a:close/>
                    <a:moveTo>
                      <a:pt x="1789" y="827"/>
                    </a:moveTo>
                    <a:lnTo>
                      <a:pt x="1789" y="827"/>
                    </a:lnTo>
                    <a:lnTo>
                      <a:pt x="1809" y="825"/>
                    </a:lnTo>
                    <a:lnTo>
                      <a:pt x="1828" y="824"/>
                    </a:lnTo>
                    <a:lnTo>
                      <a:pt x="1849" y="823"/>
                    </a:lnTo>
                    <a:lnTo>
                      <a:pt x="1869" y="823"/>
                    </a:lnTo>
                    <a:lnTo>
                      <a:pt x="1909" y="825"/>
                    </a:lnTo>
                    <a:lnTo>
                      <a:pt x="1950" y="828"/>
                    </a:lnTo>
                    <a:lnTo>
                      <a:pt x="1989" y="833"/>
                    </a:lnTo>
                    <a:lnTo>
                      <a:pt x="2029" y="840"/>
                    </a:lnTo>
                    <a:lnTo>
                      <a:pt x="2069" y="848"/>
                    </a:lnTo>
                    <a:lnTo>
                      <a:pt x="2109" y="856"/>
                    </a:lnTo>
                    <a:lnTo>
                      <a:pt x="2188" y="873"/>
                    </a:lnTo>
                    <a:lnTo>
                      <a:pt x="2229" y="882"/>
                    </a:lnTo>
                    <a:lnTo>
                      <a:pt x="2269" y="890"/>
                    </a:lnTo>
                    <a:lnTo>
                      <a:pt x="2308" y="897"/>
                    </a:lnTo>
                    <a:lnTo>
                      <a:pt x="2348" y="904"/>
                    </a:lnTo>
                    <a:lnTo>
                      <a:pt x="2389" y="908"/>
                    </a:lnTo>
                    <a:lnTo>
                      <a:pt x="2429" y="911"/>
                    </a:lnTo>
                    <a:lnTo>
                      <a:pt x="2470" y="911"/>
                    </a:lnTo>
                    <a:lnTo>
                      <a:pt x="2511" y="910"/>
                    </a:lnTo>
                    <a:lnTo>
                      <a:pt x="2550" y="906"/>
                    </a:lnTo>
                    <a:lnTo>
                      <a:pt x="2588" y="901"/>
                    </a:lnTo>
                    <a:lnTo>
                      <a:pt x="2625" y="892"/>
                    </a:lnTo>
                    <a:lnTo>
                      <a:pt x="2660" y="882"/>
                    </a:lnTo>
                    <a:lnTo>
                      <a:pt x="2694" y="871"/>
                    </a:lnTo>
                    <a:lnTo>
                      <a:pt x="2727" y="857"/>
                    </a:lnTo>
                    <a:lnTo>
                      <a:pt x="2758" y="841"/>
                    </a:lnTo>
                    <a:lnTo>
                      <a:pt x="2788" y="824"/>
                    </a:lnTo>
                    <a:lnTo>
                      <a:pt x="2817" y="806"/>
                    </a:lnTo>
                    <a:lnTo>
                      <a:pt x="2844" y="785"/>
                    </a:lnTo>
                    <a:lnTo>
                      <a:pt x="2870" y="764"/>
                    </a:lnTo>
                    <a:lnTo>
                      <a:pt x="2894" y="741"/>
                    </a:lnTo>
                    <a:lnTo>
                      <a:pt x="2916" y="715"/>
                    </a:lnTo>
                    <a:lnTo>
                      <a:pt x="2938" y="690"/>
                    </a:lnTo>
                    <a:lnTo>
                      <a:pt x="2958" y="662"/>
                    </a:lnTo>
                    <a:lnTo>
                      <a:pt x="2977" y="634"/>
                    </a:lnTo>
                    <a:lnTo>
                      <a:pt x="2994" y="603"/>
                    </a:lnTo>
                    <a:lnTo>
                      <a:pt x="3010" y="573"/>
                    </a:lnTo>
                    <a:lnTo>
                      <a:pt x="3024" y="541"/>
                    </a:lnTo>
                    <a:lnTo>
                      <a:pt x="3037" y="508"/>
                    </a:lnTo>
                    <a:lnTo>
                      <a:pt x="3048" y="475"/>
                    </a:lnTo>
                    <a:lnTo>
                      <a:pt x="3058" y="440"/>
                    </a:lnTo>
                    <a:lnTo>
                      <a:pt x="3066" y="404"/>
                    </a:lnTo>
                    <a:lnTo>
                      <a:pt x="3073" y="369"/>
                    </a:lnTo>
                    <a:lnTo>
                      <a:pt x="3078" y="332"/>
                    </a:lnTo>
                    <a:lnTo>
                      <a:pt x="3083" y="294"/>
                    </a:lnTo>
                    <a:lnTo>
                      <a:pt x="3085" y="257"/>
                    </a:lnTo>
                    <a:lnTo>
                      <a:pt x="3085" y="219"/>
                    </a:lnTo>
                    <a:lnTo>
                      <a:pt x="3084" y="180"/>
                    </a:lnTo>
                    <a:lnTo>
                      <a:pt x="3082" y="142"/>
                    </a:lnTo>
                    <a:lnTo>
                      <a:pt x="3079" y="124"/>
                    </a:lnTo>
                    <a:lnTo>
                      <a:pt x="3075" y="109"/>
                    </a:lnTo>
                    <a:lnTo>
                      <a:pt x="3070" y="94"/>
                    </a:lnTo>
                    <a:lnTo>
                      <a:pt x="3063" y="80"/>
                    </a:lnTo>
                    <a:lnTo>
                      <a:pt x="3056" y="67"/>
                    </a:lnTo>
                    <a:lnTo>
                      <a:pt x="3047" y="56"/>
                    </a:lnTo>
                    <a:lnTo>
                      <a:pt x="3038" y="45"/>
                    </a:lnTo>
                    <a:lnTo>
                      <a:pt x="3026" y="36"/>
                    </a:lnTo>
                    <a:lnTo>
                      <a:pt x="3015" y="28"/>
                    </a:lnTo>
                    <a:lnTo>
                      <a:pt x="3003" y="20"/>
                    </a:lnTo>
                    <a:lnTo>
                      <a:pt x="2991" y="14"/>
                    </a:lnTo>
                    <a:lnTo>
                      <a:pt x="2978" y="9"/>
                    </a:lnTo>
                    <a:lnTo>
                      <a:pt x="2964" y="5"/>
                    </a:lnTo>
                    <a:lnTo>
                      <a:pt x="2950" y="2"/>
                    </a:lnTo>
                    <a:lnTo>
                      <a:pt x="2937" y="1"/>
                    </a:lnTo>
                    <a:lnTo>
                      <a:pt x="2923" y="0"/>
                    </a:lnTo>
                    <a:lnTo>
                      <a:pt x="2909" y="1"/>
                    </a:lnTo>
                    <a:lnTo>
                      <a:pt x="2895" y="2"/>
                    </a:lnTo>
                    <a:lnTo>
                      <a:pt x="2882" y="5"/>
                    </a:lnTo>
                    <a:lnTo>
                      <a:pt x="2870" y="9"/>
                    </a:lnTo>
                    <a:lnTo>
                      <a:pt x="2857" y="14"/>
                    </a:lnTo>
                    <a:lnTo>
                      <a:pt x="2845" y="20"/>
                    </a:lnTo>
                    <a:lnTo>
                      <a:pt x="2835" y="28"/>
                    </a:lnTo>
                    <a:lnTo>
                      <a:pt x="2825" y="36"/>
                    </a:lnTo>
                    <a:lnTo>
                      <a:pt x="2816" y="45"/>
                    </a:lnTo>
                    <a:lnTo>
                      <a:pt x="2807" y="55"/>
                    </a:lnTo>
                    <a:lnTo>
                      <a:pt x="2800" y="67"/>
                    </a:lnTo>
                    <a:lnTo>
                      <a:pt x="2795" y="80"/>
                    </a:lnTo>
                    <a:lnTo>
                      <a:pt x="2791" y="94"/>
                    </a:lnTo>
                    <a:lnTo>
                      <a:pt x="2788" y="108"/>
                    </a:lnTo>
                    <a:lnTo>
                      <a:pt x="2787" y="124"/>
                    </a:lnTo>
                    <a:lnTo>
                      <a:pt x="2787" y="142"/>
                    </a:lnTo>
                    <a:lnTo>
                      <a:pt x="2790" y="179"/>
                    </a:lnTo>
                    <a:lnTo>
                      <a:pt x="2791" y="217"/>
                    </a:lnTo>
                    <a:lnTo>
                      <a:pt x="2791" y="255"/>
                    </a:lnTo>
                    <a:lnTo>
                      <a:pt x="2790" y="291"/>
                    </a:lnTo>
                    <a:lnTo>
                      <a:pt x="2786" y="326"/>
                    </a:lnTo>
                    <a:lnTo>
                      <a:pt x="2780" y="361"/>
                    </a:lnTo>
                    <a:lnTo>
                      <a:pt x="2777" y="378"/>
                    </a:lnTo>
                    <a:lnTo>
                      <a:pt x="2773" y="394"/>
                    </a:lnTo>
                    <a:lnTo>
                      <a:pt x="2768" y="411"/>
                    </a:lnTo>
                    <a:lnTo>
                      <a:pt x="2762" y="426"/>
                    </a:lnTo>
                    <a:lnTo>
                      <a:pt x="2756" y="441"/>
                    </a:lnTo>
                    <a:lnTo>
                      <a:pt x="2748" y="456"/>
                    </a:lnTo>
                    <a:lnTo>
                      <a:pt x="2740" y="471"/>
                    </a:lnTo>
                    <a:lnTo>
                      <a:pt x="2732" y="484"/>
                    </a:lnTo>
                    <a:lnTo>
                      <a:pt x="2722" y="498"/>
                    </a:lnTo>
                    <a:lnTo>
                      <a:pt x="2712" y="510"/>
                    </a:lnTo>
                    <a:lnTo>
                      <a:pt x="2701" y="523"/>
                    </a:lnTo>
                    <a:lnTo>
                      <a:pt x="2689" y="535"/>
                    </a:lnTo>
                    <a:lnTo>
                      <a:pt x="2676" y="546"/>
                    </a:lnTo>
                    <a:lnTo>
                      <a:pt x="2662" y="556"/>
                    </a:lnTo>
                    <a:lnTo>
                      <a:pt x="2648" y="566"/>
                    </a:lnTo>
                    <a:lnTo>
                      <a:pt x="2631" y="576"/>
                    </a:lnTo>
                    <a:lnTo>
                      <a:pt x="2615" y="584"/>
                    </a:lnTo>
                    <a:lnTo>
                      <a:pt x="2597" y="592"/>
                    </a:lnTo>
                    <a:lnTo>
                      <a:pt x="2577" y="598"/>
                    </a:lnTo>
                    <a:lnTo>
                      <a:pt x="2558" y="605"/>
                    </a:lnTo>
                    <a:lnTo>
                      <a:pt x="2540" y="609"/>
                    </a:lnTo>
                    <a:lnTo>
                      <a:pt x="2521" y="613"/>
                    </a:lnTo>
                    <a:lnTo>
                      <a:pt x="2503" y="616"/>
                    </a:lnTo>
                    <a:lnTo>
                      <a:pt x="2485" y="618"/>
                    </a:lnTo>
                    <a:lnTo>
                      <a:pt x="2465" y="619"/>
                    </a:lnTo>
                    <a:lnTo>
                      <a:pt x="2447" y="620"/>
                    </a:lnTo>
                    <a:lnTo>
                      <a:pt x="2427" y="620"/>
                    </a:lnTo>
                    <a:lnTo>
                      <a:pt x="2409" y="620"/>
                    </a:lnTo>
                    <a:lnTo>
                      <a:pt x="2370" y="617"/>
                    </a:lnTo>
                    <a:lnTo>
                      <a:pt x="2333" y="613"/>
                    </a:lnTo>
                    <a:lnTo>
                      <a:pt x="2294" y="607"/>
                    </a:lnTo>
                    <a:lnTo>
                      <a:pt x="2255" y="600"/>
                    </a:lnTo>
                    <a:lnTo>
                      <a:pt x="2217" y="592"/>
                    </a:lnTo>
                    <a:lnTo>
                      <a:pt x="2179" y="583"/>
                    </a:lnTo>
                    <a:lnTo>
                      <a:pt x="2103" y="565"/>
                    </a:lnTo>
                    <a:lnTo>
                      <a:pt x="2065" y="556"/>
                    </a:lnTo>
                    <a:lnTo>
                      <a:pt x="2027" y="549"/>
                    </a:lnTo>
                    <a:lnTo>
                      <a:pt x="1990" y="542"/>
                    </a:lnTo>
                    <a:lnTo>
                      <a:pt x="1955" y="537"/>
                    </a:lnTo>
                    <a:lnTo>
                      <a:pt x="1916" y="533"/>
                    </a:lnTo>
                    <a:lnTo>
                      <a:pt x="1879" y="531"/>
                    </a:lnTo>
                    <a:lnTo>
                      <a:pt x="1843" y="530"/>
                    </a:lnTo>
                    <a:lnTo>
                      <a:pt x="1807" y="532"/>
                    </a:lnTo>
                    <a:lnTo>
                      <a:pt x="1772" y="534"/>
                    </a:lnTo>
                    <a:lnTo>
                      <a:pt x="1739" y="539"/>
                    </a:lnTo>
                    <a:lnTo>
                      <a:pt x="1706" y="545"/>
                    </a:lnTo>
                    <a:lnTo>
                      <a:pt x="1674" y="553"/>
                    </a:lnTo>
                    <a:lnTo>
                      <a:pt x="1643" y="562"/>
                    </a:lnTo>
                    <a:lnTo>
                      <a:pt x="1613" y="574"/>
                    </a:lnTo>
                    <a:lnTo>
                      <a:pt x="1584" y="586"/>
                    </a:lnTo>
                    <a:lnTo>
                      <a:pt x="1555" y="599"/>
                    </a:lnTo>
                    <a:lnTo>
                      <a:pt x="1528" y="614"/>
                    </a:lnTo>
                    <a:lnTo>
                      <a:pt x="1501" y="631"/>
                    </a:lnTo>
                    <a:lnTo>
                      <a:pt x="1476" y="649"/>
                    </a:lnTo>
                    <a:lnTo>
                      <a:pt x="1452" y="668"/>
                    </a:lnTo>
                    <a:lnTo>
                      <a:pt x="1428" y="689"/>
                    </a:lnTo>
                    <a:lnTo>
                      <a:pt x="1405" y="710"/>
                    </a:lnTo>
                    <a:lnTo>
                      <a:pt x="1383" y="733"/>
                    </a:lnTo>
                    <a:lnTo>
                      <a:pt x="1363" y="757"/>
                    </a:lnTo>
                    <a:lnTo>
                      <a:pt x="1343" y="782"/>
                    </a:lnTo>
                    <a:lnTo>
                      <a:pt x="1324" y="809"/>
                    </a:lnTo>
                    <a:lnTo>
                      <a:pt x="1306" y="835"/>
                    </a:lnTo>
                    <a:lnTo>
                      <a:pt x="1290" y="864"/>
                    </a:lnTo>
                    <a:lnTo>
                      <a:pt x="1273" y="893"/>
                    </a:lnTo>
                    <a:lnTo>
                      <a:pt x="1259" y="924"/>
                    </a:lnTo>
                    <a:lnTo>
                      <a:pt x="1245" y="955"/>
                    </a:lnTo>
                    <a:lnTo>
                      <a:pt x="1233" y="987"/>
                    </a:lnTo>
                    <a:lnTo>
                      <a:pt x="1220" y="1020"/>
                    </a:lnTo>
                    <a:lnTo>
                      <a:pt x="1209" y="1053"/>
                    </a:lnTo>
                    <a:lnTo>
                      <a:pt x="1200" y="1088"/>
                    </a:lnTo>
                    <a:lnTo>
                      <a:pt x="1191" y="1123"/>
                    </a:lnTo>
                    <a:lnTo>
                      <a:pt x="1160" y="1127"/>
                    </a:lnTo>
                    <a:lnTo>
                      <a:pt x="1129" y="1132"/>
                    </a:lnTo>
                    <a:lnTo>
                      <a:pt x="1098" y="1137"/>
                    </a:lnTo>
                    <a:lnTo>
                      <a:pt x="1068" y="1143"/>
                    </a:lnTo>
                    <a:lnTo>
                      <a:pt x="1038" y="1151"/>
                    </a:lnTo>
                    <a:lnTo>
                      <a:pt x="1007" y="1159"/>
                    </a:lnTo>
                    <a:lnTo>
                      <a:pt x="978" y="1168"/>
                    </a:lnTo>
                    <a:lnTo>
                      <a:pt x="948" y="1179"/>
                    </a:lnTo>
                    <a:lnTo>
                      <a:pt x="920" y="1190"/>
                    </a:lnTo>
                    <a:lnTo>
                      <a:pt x="890" y="1201"/>
                    </a:lnTo>
                    <a:lnTo>
                      <a:pt x="862" y="1214"/>
                    </a:lnTo>
                    <a:lnTo>
                      <a:pt x="833" y="1229"/>
                    </a:lnTo>
                    <a:lnTo>
                      <a:pt x="806" y="1243"/>
                    </a:lnTo>
                    <a:lnTo>
                      <a:pt x="778" y="1258"/>
                    </a:lnTo>
                    <a:lnTo>
                      <a:pt x="751" y="1274"/>
                    </a:lnTo>
                    <a:lnTo>
                      <a:pt x="724" y="1292"/>
                    </a:lnTo>
                    <a:lnTo>
                      <a:pt x="697" y="1310"/>
                    </a:lnTo>
                    <a:lnTo>
                      <a:pt x="671" y="1329"/>
                    </a:lnTo>
                    <a:lnTo>
                      <a:pt x="645" y="1350"/>
                    </a:lnTo>
                    <a:lnTo>
                      <a:pt x="619" y="1370"/>
                    </a:lnTo>
                    <a:lnTo>
                      <a:pt x="595" y="1391"/>
                    </a:lnTo>
                    <a:lnTo>
                      <a:pt x="569" y="1415"/>
                    </a:lnTo>
                    <a:lnTo>
                      <a:pt x="545" y="1438"/>
                    </a:lnTo>
                    <a:lnTo>
                      <a:pt x="521" y="1463"/>
                    </a:lnTo>
                    <a:lnTo>
                      <a:pt x="498" y="1487"/>
                    </a:lnTo>
                    <a:lnTo>
                      <a:pt x="475" y="1514"/>
                    </a:lnTo>
                    <a:lnTo>
                      <a:pt x="452" y="1540"/>
                    </a:lnTo>
                    <a:lnTo>
                      <a:pt x="430" y="1568"/>
                    </a:lnTo>
                    <a:lnTo>
                      <a:pt x="408" y="1596"/>
                    </a:lnTo>
                    <a:lnTo>
                      <a:pt x="387" y="1626"/>
                    </a:lnTo>
                    <a:lnTo>
                      <a:pt x="366" y="1656"/>
                    </a:lnTo>
                    <a:lnTo>
                      <a:pt x="345" y="1688"/>
                    </a:lnTo>
                    <a:lnTo>
                      <a:pt x="326" y="1719"/>
                    </a:lnTo>
                    <a:lnTo>
                      <a:pt x="307" y="1752"/>
                    </a:lnTo>
                    <a:lnTo>
                      <a:pt x="287" y="1786"/>
                    </a:lnTo>
                    <a:lnTo>
                      <a:pt x="269" y="1820"/>
                    </a:lnTo>
                    <a:lnTo>
                      <a:pt x="252" y="1855"/>
                    </a:lnTo>
                    <a:lnTo>
                      <a:pt x="234" y="1892"/>
                    </a:lnTo>
                    <a:lnTo>
                      <a:pt x="218" y="1928"/>
                    </a:lnTo>
                    <a:lnTo>
                      <a:pt x="202" y="1966"/>
                    </a:lnTo>
                    <a:lnTo>
                      <a:pt x="185" y="2005"/>
                    </a:lnTo>
                    <a:lnTo>
                      <a:pt x="171" y="2043"/>
                    </a:lnTo>
                    <a:lnTo>
                      <a:pt x="156" y="2083"/>
                    </a:lnTo>
                    <a:lnTo>
                      <a:pt x="143" y="2124"/>
                    </a:lnTo>
                    <a:lnTo>
                      <a:pt x="129" y="2166"/>
                    </a:lnTo>
                    <a:lnTo>
                      <a:pt x="116" y="2208"/>
                    </a:lnTo>
                    <a:lnTo>
                      <a:pt x="104" y="2251"/>
                    </a:lnTo>
                    <a:lnTo>
                      <a:pt x="93" y="2296"/>
                    </a:lnTo>
                    <a:lnTo>
                      <a:pt x="81" y="2340"/>
                    </a:lnTo>
                    <a:lnTo>
                      <a:pt x="71" y="2386"/>
                    </a:lnTo>
                    <a:lnTo>
                      <a:pt x="62" y="2432"/>
                    </a:lnTo>
                    <a:lnTo>
                      <a:pt x="53" y="2479"/>
                    </a:lnTo>
                    <a:lnTo>
                      <a:pt x="45" y="2527"/>
                    </a:lnTo>
                    <a:lnTo>
                      <a:pt x="38" y="2576"/>
                    </a:lnTo>
                    <a:lnTo>
                      <a:pt x="30" y="2625"/>
                    </a:lnTo>
                    <a:lnTo>
                      <a:pt x="24" y="2675"/>
                    </a:lnTo>
                    <a:lnTo>
                      <a:pt x="18" y="2726"/>
                    </a:lnTo>
                    <a:lnTo>
                      <a:pt x="14" y="2778"/>
                    </a:lnTo>
                    <a:lnTo>
                      <a:pt x="10" y="2830"/>
                    </a:lnTo>
                    <a:lnTo>
                      <a:pt x="6" y="2883"/>
                    </a:lnTo>
                    <a:lnTo>
                      <a:pt x="4" y="2937"/>
                    </a:lnTo>
                    <a:lnTo>
                      <a:pt x="2" y="2992"/>
                    </a:lnTo>
                    <a:lnTo>
                      <a:pt x="1" y="3047"/>
                    </a:lnTo>
                    <a:lnTo>
                      <a:pt x="0" y="3103"/>
                    </a:lnTo>
                    <a:lnTo>
                      <a:pt x="1" y="3162"/>
                    </a:lnTo>
                    <a:lnTo>
                      <a:pt x="2" y="3220"/>
                    </a:lnTo>
                    <a:lnTo>
                      <a:pt x="4" y="3277"/>
                    </a:lnTo>
                    <a:lnTo>
                      <a:pt x="7" y="3333"/>
                    </a:lnTo>
                    <a:lnTo>
                      <a:pt x="11" y="3389"/>
                    </a:lnTo>
                    <a:lnTo>
                      <a:pt x="15" y="3443"/>
                    </a:lnTo>
                    <a:lnTo>
                      <a:pt x="20" y="3497"/>
                    </a:lnTo>
                    <a:lnTo>
                      <a:pt x="26" y="3550"/>
                    </a:lnTo>
                    <a:lnTo>
                      <a:pt x="34" y="3602"/>
                    </a:lnTo>
                    <a:lnTo>
                      <a:pt x="41" y="3653"/>
                    </a:lnTo>
                    <a:lnTo>
                      <a:pt x="50" y="3703"/>
                    </a:lnTo>
                    <a:lnTo>
                      <a:pt x="59" y="3752"/>
                    </a:lnTo>
                    <a:lnTo>
                      <a:pt x="68" y="3799"/>
                    </a:lnTo>
                    <a:lnTo>
                      <a:pt x="79" y="3847"/>
                    </a:lnTo>
                    <a:lnTo>
                      <a:pt x="91" y="3893"/>
                    </a:lnTo>
                    <a:lnTo>
                      <a:pt x="102" y="3939"/>
                    </a:lnTo>
                    <a:lnTo>
                      <a:pt x="115" y="3984"/>
                    </a:lnTo>
                    <a:lnTo>
                      <a:pt x="128" y="4028"/>
                    </a:lnTo>
                    <a:lnTo>
                      <a:pt x="143" y="4070"/>
                    </a:lnTo>
                    <a:lnTo>
                      <a:pt x="157" y="4112"/>
                    </a:lnTo>
                    <a:lnTo>
                      <a:pt x="172" y="4153"/>
                    </a:lnTo>
                    <a:lnTo>
                      <a:pt x="188" y="4193"/>
                    </a:lnTo>
                    <a:lnTo>
                      <a:pt x="205" y="4232"/>
                    </a:lnTo>
                    <a:lnTo>
                      <a:pt x="222" y="4270"/>
                    </a:lnTo>
                    <a:lnTo>
                      <a:pt x="239" y="4308"/>
                    </a:lnTo>
                    <a:lnTo>
                      <a:pt x="258" y="4344"/>
                    </a:lnTo>
                    <a:lnTo>
                      <a:pt x="277" y="4379"/>
                    </a:lnTo>
                    <a:lnTo>
                      <a:pt x="296" y="4414"/>
                    </a:lnTo>
                    <a:lnTo>
                      <a:pt x="317" y="4447"/>
                    </a:lnTo>
                    <a:lnTo>
                      <a:pt x="337" y="4480"/>
                    </a:lnTo>
                    <a:lnTo>
                      <a:pt x="359" y="4512"/>
                    </a:lnTo>
                    <a:lnTo>
                      <a:pt x="381" y="4543"/>
                    </a:lnTo>
                    <a:lnTo>
                      <a:pt x="402" y="4573"/>
                    </a:lnTo>
                    <a:lnTo>
                      <a:pt x="426" y="4602"/>
                    </a:lnTo>
                    <a:lnTo>
                      <a:pt x="449" y="4630"/>
                    </a:lnTo>
                    <a:lnTo>
                      <a:pt x="473" y="4657"/>
                    </a:lnTo>
                    <a:lnTo>
                      <a:pt x="497" y="4684"/>
                    </a:lnTo>
                    <a:lnTo>
                      <a:pt x="521" y="4708"/>
                    </a:lnTo>
                    <a:lnTo>
                      <a:pt x="547" y="4732"/>
                    </a:lnTo>
                    <a:lnTo>
                      <a:pt x="572" y="4756"/>
                    </a:lnTo>
                    <a:lnTo>
                      <a:pt x="599" y="4778"/>
                    </a:lnTo>
                    <a:lnTo>
                      <a:pt x="625" y="4800"/>
                    </a:lnTo>
                    <a:lnTo>
                      <a:pt x="652" y="4821"/>
                    </a:lnTo>
                    <a:lnTo>
                      <a:pt x="679" y="4840"/>
                    </a:lnTo>
                    <a:lnTo>
                      <a:pt x="708" y="4859"/>
                    </a:lnTo>
                    <a:lnTo>
                      <a:pt x="735" y="4876"/>
                    </a:lnTo>
                    <a:lnTo>
                      <a:pt x="764" y="4893"/>
                    </a:lnTo>
                    <a:lnTo>
                      <a:pt x="793" y="4910"/>
                    </a:lnTo>
                    <a:lnTo>
                      <a:pt x="822" y="4924"/>
                    </a:lnTo>
                    <a:lnTo>
                      <a:pt x="853" y="4938"/>
                    </a:lnTo>
                    <a:lnTo>
                      <a:pt x="882" y="4951"/>
                    </a:lnTo>
                    <a:lnTo>
                      <a:pt x="913" y="4963"/>
                    </a:lnTo>
                    <a:lnTo>
                      <a:pt x="943" y="4974"/>
                    </a:lnTo>
                    <a:lnTo>
                      <a:pt x="974" y="4984"/>
                    </a:lnTo>
                    <a:lnTo>
                      <a:pt x="1005" y="4993"/>
                    </a:lnTo>
                    <a:lnTo>
                      <a:pt x="1037" y="5001"/>
                    </a:lnTo>
                    <a:lnTo>
                      <a:pt x="1069" y="5008"/>
                    </a:lnTo>
                    <a:lnTo>
                      <a:pt x="1101" y="5015"/>
                    </a:lnTo>
                    <a:lnTo>
                      <a:pt x="1133" y="5021"/>
                    </a:lnTo>
                    <a:lnTo>
                      <a:pt x="1165" y="5025"/>
                    </a:lnTo>
                    <a:lnTo>
                      <a:pt x="1199" y="5028"/>
                    </a:lnTo>
                    <a:lnTo>
                      <a:pt x="1232" y="5031"/>
                    </a:lnTo>
                    <a:lnTo>
                      <a:pt x="1265" y="5032"/>
                    </a:lnTo>
                    <a:lnTo>
                      <a:pt x="1299" y="5033"/>
                    </a:lnTo>
                    <a:lnTo>
                      <a:pt x="1332" y="5032"/>
                    </a:lnTo>
                    <a:lnTo>
                      <a:pt x="1365" y="5031"/>
                    </a:lnTo>
                    <a:lnTo>
                      <a:pt x="1399" y="5028"/>
                    </a:lnTo>
                    <a:lnTo>
                      <a:pt x="1431" y="5025"/>
                    </a:lnTo>
                    <a:lnTo>
                      <a:pt x="1464" y="5021"/>
                    </a:lnTo>
                    <a:lnTo>
                      <a:pt x="1496" y="5015"/>
                    </a:lnTo>
                    <a:lnTo>
                      <a:pt x="1528" y="5008"/>
                    </a:lnTo>
                    <a:lnTo>
                      <a:pt x="1561" y="5001"/>
                    </a:lnTo>
                    <a:lnTo>
                      <a:pt x="1592" y="4993"/>
                    </a:lnTo>
                    <a:lnTo>
                      <a:pt x="1623" y="4984"/>
                    </a:lnTo>
                    <a:lnTo>
                      <a:pt x="1654" y="4974"/>
                    </a:lnTo>
                    <a:lnTo>
                      <a:pt x="1685" y="4963"/>
                    </a:lnTo>
                    <a:lnTo>
                      <a:pt x="1715" y="4951"/>
                    </a:lnTo>
                    <a:lnTo>
                      <a:pt x="1745" y="4938"/>
                    </a:lnTo>
                    <a:lnTo>
                      <a:pt x="1775" y="4924"/>
                    </a:lnTo>
                    <a:lnTo>
                      <a:pt x="1804" y="4910"/>
                    </a:lnTo>
                    <a:lnTo>
                      <a:pt x="1833" y="4893"/>
                    </a:lnTo>
                    <a:lnTo>
                      <a:pt x="1861" y="4876"/>
                    </a:lnTo>
                    <a:lnTo>
                      <a:pt x="1890" y="4859"/>
                    </a:lnTo>
                    <a:lnTo>
                      <a:pt x="1917" y="4840"/>
                    </a:lnTo>
                    <a:lnTo>
                      <a:pt x="1945" y="4821"/>
                    </a:lnTo>
                    <a:lnTo>
                      <a:pt x="1972" y="4800"/>
                    </a:lnTo>
                    <a:lnTo>
                      <a:pt x="1999" y="4778"/>
                    </a:lnTo>
                    <a:lnTo>
                      <a:pt x="2024" y="4756"/>
                    </a:lnTo>
                    <a:lnTo>
                      <a:pt x="2051" y="4732"/>
                    </a:lnTo>
                    <a:lnTo>
                      <a:pt x="2075" y="4708"/>
                    </a:lnTo>
                    <a:lnTo>
                      <a:pt x="2100" y="4684"/>
                    </a:lnTo>
                    <a:lnTo>
                      <a:pt x="2124" y="4657"/>
                    </a:lnTo>
                    <a:lnTo>
                      <a:pt x="2148" y="4630"/>
                    </a:lnTo>
                    <a:lnTo>
                      <a:pt x="2172" y="4602"/>
                    </a:lnTo>
                    <a:lnTo>
                      <a:pt x="2194" y="4573"/>
                    </a:lnTo>
                    <a:lnTo>
                      <a:pt x="2217" y="4543"/>
                    </a:lnTo>
                    <a:lnTo>
                      <a:pt x="2238" y="4512"/>
                    </a:lnTo>
                    <a:lnTo>
                      <a:pt x="2259" y="4480"/>
                    </a:lnTo>
                    <a:lnTo>
                      <a:pt x="2280" y="4447"/>
                    </a:lnTo>
                    <a:lnTo>
                      <a:pt x="2300" y="4414"/>
                    </a:lnTo>
                    <a:lnTo>
                      <a:pt x="2320" y="4379"/>
                    </a:lnTo>
                    <a:lnTo>
                      <a:pt x="2339" y="4344"/>
                    </a:lnTo>
                    <a:lnTo>
                      <a:pt x="2357" y="4308"/>
                    </a:lnTo>
                    <a:lnTo>
                      <a:pt x="2376" y="4270"/>
                    </a:lnTo>
                    <a:lnTo>
                      <a:pt x="2392" y="4232"/>
                    </a:lnTo>
                    <a:lnTo>
                      <a:pt x="2409" y="4193"/>
                    </a:lnTo>
                    <a:lnTo>
                      <a:pt x="2424" y="4153"/>
                    </a:lnTo>
                    <a:lnTo>
                      <a:pt x="2440" y="4112"/>
                    </a:lnTo>
                    <a:lnTo>
                      <a:pt x="2455" y="4070"/>
                    </a:lnTo>
                    <a:lnTo>
                      <a:pt x="2468" y="4028"/>
                    </a:lnTo>
                    <a:lnTo>
                      <a:pt x="2483" y="3984"/>
                    </a:lnTo>
                    <a:lnTo>
                      <a:pt x="2495" y="3939"/>
                    </a:lnTo>
                    <a:lnTo>
                      <a:pt x="2507" y="3893"/>
                    </a:lnTo>
                    <a:lnTo>
                      <a:pt x="2518" y="3847"/>
                    </a:lnTo>
                    <a:lnTo>
                      <a:pt x="2528" y="3799"/>
                    </a:lnTo>
                    <a:lnTo>
                      <a:pt x="2539" y="3752"/>
                    </a:lnTo>
                    <a:lnTo>
                      <a:pt x="2548" y="3703"/>
                    </a:lnTo>
                    <a:lnTo>
                      <a:pt x="2556" y="3653"/>
                    </a:lnTo>
                    <a:lnTo>
                      <a:pt x="2564" y="3602"/>
                    </a:lnTo>
                    <a:lnTo>
                      <a:pt x="2570" y="3550"/>
                    </a:lnTo>
                    <a:lnTo>
                      <a:pt x="2576" y="3497"/>
                    </a:lnTo>
                    <a:lnTo>
                      <a:pt x="2581" y="3443"/>
                    </a:lnTo>
                    <a:lnTo>
                      <a:pt x="2586" y="3389"/>
                    </a:lnTo>
                    <a:lnTo>
                      <a:pt x="2590" y="3333"/>
                    </a:lnTo>
                    <a:lnTo>
                      <a:pt x="2593" y="3277"/>
                    </a:lnTo>
                    <a:lnTo>
                      <a:pt x="2595" y="3220"/>
                    </a:lnTo>
                    <a:lnTo>
                      <a:pt x="2597" y="3162"/>
                    </a:lnTo>
                    <a:lnTo>
                      <a:pt x="2597" y="3103"/>
                    </a:lnTo>
                    <a:lnTo>
                      <a:pt x="2597" y="3049"/>
                    </a:lnTo>
                    <a:lnTo>
                      <a:pt x="2596" y="2996"/>
                    </a:lnTo>
                    <a:lnTo>
                      <a:pt x="2594" y="2944"/>
                    </a:lnTo>
                    <a:lnTo>
                      <a:pt x="2592" y="2892"/>
                    </a:lnTo>
                    <a:lnTo>
                      <a:pt x="2588" y="2841"/>
                    </a:lnTo>
                    <a:lnTo>
                      <a:pt x="2584" y="2791"/>
                    </a:lnTo>
                    <a:lnTo>
                      <a:pt x="2580" y="2741"/>
                    </a:lnTo>
                    <a:lnTo>
                      <a:pt x="2575" y="2692"/>
                    </a:lnTo>
                    <a:lnTo>
                      <a:pt x="2569" y="2644"/>
                    </a:lnTo>
                    <a:lnTo>
                      <a:pt x="2563" y="2596"/>
                    </a:lnTo>
                    <a:lnTo>
                      <a:pt x="2556" y="2550"/>
                    </a:lnTo>
                    <a:lnTo>
                      <a:pt x="2549" y="2504"/>
                    </a:lnTo>
                    <a:lnTo>
                      <a:pt x="2541" y="2458"/>
                    </a:lnTo>
                    <a:lnTo>
                      <a:pt x="2531" y="2413"/>
                    </a:lnTo>
                    <a:lnTo>
                      <a:pt x="2522" y="2369"/>
                    </a:lnTo>
                    <a:lnTo>
                      <a:pt x="2512" y="2326"/>
                    </a:lnTo>
                    <a:lnTo>
                      <a:pt x="2502" y="2284"/>
                    </a:lnTo>
                    <a:lnTo>
                      <a:pt x="2491" y="2241"/>
                    </a:lnTo>
                    <a:lnTo>
                      <a:pt x="2478" y="2200"/>
                    </a:lnTo>
                    <a:lnTo>
                      <a:pt x="2466" y="2159"/>
                    </a:lnTo>
                    <a:lnTo>
                      <a:pt x="2453" y="2120"/>
                    </a:lnTo>
                    <a:lnTo>
                      <a:pt x="2440" y="2081"/>
                    </a:lnTo>
                    <a:lnTo>
                      <a:pt x="2426" y="2042"/>
                    </a:lnTo>
                    <a:lnTo>
                      <a:pt x="2412" y="2005"/>
                    </a:lnTo>
                    <a:lnTo>
                      <a:pt x="2397" y="1968"/>
                    </a:lnTo>
                    <a:lnTo>
                      <a:pt x="2382" y="1932"/>
                    </a:lnTo>
                    <a:lnTo>
                      <a:pt x="2365" y="1897"/>
                    </a:lnTo>
                    <a:lnTo>
                      <a:pt x="2349" y="1862"/>
                    </a:lnTo>
                    <a:lnTo>
                      <a:pt x="2332" y="1828"/>
                    </a:lnTo>
                    <a:lnTo>
                      <a:pt x="2314" y="1795"/>
                    </a:lnTo>
                    <a:lnTo>
                      <a:pt x="2297" y="1762"/>
                    </a:lnTo>
                    <a:lnTo>
                      <a:pt x="2279" y="1731"/>
                    </a:lnTo>
                    <a:lnTo>
                      <a:pt x="2259" y="1700"/>
                    </a:lnTo>
                    <a:lnTo>
                      <a:pt x="2240" y="1671"/>
                    </a:lnTo>
                    <a:lnTo>
                      <a:pt x="2221" y="1641"/>
                    </a:lnTo>
                    <a:lnTo>
                      <a:pt x="2200" y="1613"/>
                    </a:lnTo>
                    <a:lnTo>
                      <a:pt x="2180" y="1584"/>
                    </a:lnTo>
                    <a:lnTo>
                      <a:pt x="2159" y="1558"/>
                    </a:lnTo>
                    <a:lnTo>
                      <a:pt x="2137" y="1531"/>
                    </a:lnTo>
                    <a:lnTo>
                      <a:pt x="2116" y="1506"/>
                    </a:lnTo>
                    <a:lnTo>
                      <a:pt x="2093" y="1481"/>
                    </a:lnTo>
                    <a:lnTo>
                      <a:pt x="2071" y="1457"/>
                    </a:lnTo>
                    <a:lnTo>
                      <a:pt x="2048" y="1434"/>
                    </a:lnTo>
                    <a:lnTo>
                      <a:pt x="2024" y="1412"/>
                    </a:lnTo>
                    <a:lnTo>
                      <a:pt x="2001" y="1390"/>
                    </a:lnTo>
                    <a:lnTo>
                      <a:pt x="1977" y="1369"/>
                    </a:lnTo>
                    <a:lnTo>
                      <a:pt x="1953" y="1350"/>
                    </a:lnTo>
                    <a:lnTo>
                      <a:pt x="1927" y="1330"/>
                    </a:lnTo>
                    <a:lnTo>
                      <a:pt x="1903" y="1312"/>
                    </a:lnTo>
                    <a:lnTo>
                      <a:pt x="1877" y="1295"/>
                    </a:lnTo>
                    <a:lnTo>
                      <a:pt x="1851" y="1277"/>
                    </a:lnTo>
                    <a:lnTo>
                      <a:pt x="1825" y="1261"/>
                    </a:lnTo>
                    <a:lnTo>
                      <a:pt x="1799" y="1247"/>
                    </a:lnTo>
                    <a:lnTo>
                      <a:pt x="1772" y="1233"/>
                    </a:lnTo>
                    <a:lnTo>
                      <a:pt x="1745" y="1218"/>
                    </a:lnTo>
                    <a:lnTo>
                      <a:pt x="1717" y="1206"/>
                    </a:lnTo>
                    <a:lnTo>
                      <a:pt x="1690" y="1194"/>
                    </a:lnTo>
                    <a:lnTo>
                      <a:pt x="1662" y="1184"/>
                    </a:lnTo>
                    <a:lnTo>
                      <a:pt x="1635" y="1174"/>
                    </a:lnTo>
                    <a:lnTo>
                      <a:pt x="1606" y="1164"/>
                    </a:lnTo>
                    <a:lnTo>
                      <a:pt x="1578" y="1155"/>
                    </a:lnTo>
                    <a:lnTo>
                      <a:pt x="1549" y="1148"/>
                    </a:lnTo>
                    <a:lnTo>
                      <a:pt x="1520" y="1141"/>
                    </a:lnTo>
                    <a:lnTo>
                      <a:pt x="1490" y="1135"/>
                    </a:lnTo>
                    <a:lnTo>
                      <a:pt x="1499" y="1106"/>
                    </a:lnTo>
                    <a:lnTo>
                      <a:pt x="1509" y="1079"/>
                    </a:lnTo>
                    <a:lnTo>
                      <a:pt x="1519" y="1051"/>
                    </a:lnTo>
                    <a:lnTo>
                      <a:pt x="1530" y="1026"/>
                    </a:lnTo>
                    <a:lnTo>
                      <a:pt x="1543" y="1000"/>
                    </a:lnTo>
                    <a:lnTo>
                      <a:pt x="1557" y="976"/>
                    </a:lnTo>
                    <a:lnTo>
                      <a:pt x="1572" y="953"/>
                    </a:lnTo>
                    <a:lnTo>
                      <a:pt x="1589" y="932"/>
                    </a:lnTo>
                    <a:lnTo>
                      <a:pt x="1607" y="912"/>
                    </a:lnTo>
                    <a:lnTo>
                      <a:pt x="1618" y="903"/>
                    </a:lnTo>
                    <a:lnTo>
                      <a:pt x="1628" y="893"/>
                    </a:lnTo>
                    <a:lnTo>
                      <a:pt x="1638" y="885"/>
                    </a:lnTo>
                    <a:lnTo>
                      <a:pt x="1649" y="877"/>
                    </a:lnTo>
                    <a:lnTo>
                      <a:pt x="1660" y="870"/>
                    </a:lnTo>
                    <a:lnTo>
                      <a:pt x="1673" y="863"/>
                    </a:lnTo>
                    <a:lnTo>
                      <a:pt x="1686" y="857"/>
                    </a:lnTo>
                    <a:lnTo>
                      <a:pt x="1698" y="851"/>
                    </a:lnTo>
                    <a:lnTo>
                      <a:pt x="1712" y="845"/>
                    </a:lnTo>
                    <a:lnTo>
                      <a:pt x="1727" y="840"/>
                    </a:lnTo>
                    <a:lnTo>
                      <a:pt x="1741" y="836"/>
                    </a:lnTo>
                    <a:lnTo>
                      <a:pt x="1756" y="832"/>
                    </a:lnTo>
                    <a:lnTo>
                      <a:pt x="1772" y="829"/>
                    </a:lnTo>
                    <a:lnTo>
                      <a:pt x="1789" y="827"/>
                    </a:lnTo>
                    <a:close/>
                    <a:moveTo>
                      <a:pt x="2443" y="2988"/>
                    </a:moveTo>
                    <a:lnTo>
                      <a:pt x="2443" y="2988"/>
                    </a:lnTo>
                    <a:lnTo>
                      <a:pt x="2442" y="3039"/>
                    </a:lnTo>
                    <a:lnTo>
                      <a:pt x="2441" y="3087"/>
                    </a:lnTo>
                    <a:lnTo>
                      <a:pt x="2439" y="3132"/>
                    </a:lnTo>
                    <a:lnTo>
                      <a:pt x="2437" y="3175"/>
                    </a:lnTo>
                    <a:lnTo>
                      <a:pt x="2434" y="3216"/>
                    </a:lnTo>
                    <a:lnTo>
                      <a:pt x="2430" y="3254"/>
                    </a:lnTo>
                    <a:lnTo>
                      <a:pt x="2424" y="3289"/>
                    </a:lnTo>
                    <a:lnTo>
                      <a:pt x="2419" y="3323"/>
                    </a:lnTo>
                    <a:lnTo>
                      <a:pt x="2413" y="3354"/>
                    </a:lnTo>
                    <a:lnTo>
                      <a:pt x="2406" y="3383"/>
                    </a:lnTo>
                    <a:lnTo>
                      <a:pt x="2399" y="3409"/>
                    </a:lnTo>
                    <a:lnTo>
                      <a:pt x="2391" y="3434"/>
                    </a:lnTo>
                    <a:lnTo>
                      <a:pt x="2383" y="3456"/>
                    </a:lnTo>
                    <a:lnTo>
                      <a:pt x="2374" y="3477"/>
                    </a:lnTo>
                    <a:lnTo>
                      <a:pt x="2363" y="3495"/>
                    </a:lnTo>
                    <a:lnTo>
                      <a:pt x="2352" y="3512"/>
                    </a:lnTo>
                    <a:lnTo>
                      <a:pt x="2341" y="3526"/>
                    </a:lnTo>
                    <a:lnTo>
                      <a:pt x="2330" y="3540"/>
                    </a:lnTo>
                    <a:lnTo>
                      <a:pt x="2317" y="3552"/>
                    </a:lnTo>
                    <a:lnTo>
                      <a:pt x="2304" y="3561"/>
                    </a:lnTo>
                    <a:lnTo>
                      <a:pt x="2291" y="3569"/>
                    </a:lnTo>
                    <a:lnTo>
                      <a:pt x="2277" y="3576"/>
                    </a:lnTo>
                    <a:lnTo>
                      <a:pt x="2262" y="3581"/>
                    </a:lnTo>
                    <a:lnTo>
                      <a:pt x="2247" y="3585"/>
                    </a:lnTo>
                    <a:lnTo>
                      <a:pt x="2232" y="3589"/>
                    </a:lnTo>
                    <a:lnTo>
                      <a:pt x="2216" y="3591"/>
                    </a:lnTo>
                    <a:lnTo>
                      <a:pt x="2198" y="3591"/>
                    </a:lnTo>
                    <a:lnTo>
                      <a:pt x="2181" y="3590"/>
                    </a:lnTo>
                    <a:lnTo>
                      <a:pt x="2164" y="3588"/>
                    </a:lnTo>
                    <a:lnTo>
                      <a:pt x="2145" y="3584"/>
                    </a:lnTo>
                    <a:lnTo>
                      <a:pt x="2127" y="3581"/>
                    </a:lnTo>
                    <a:lnTo>
                      <a:pt x="2108" y="3576"/>
                    </a:lnTo>
                    <a:lnTo>
                      <a:pt x="2087" y="3571"/>
                    </a:lnTo>
                    <a:lnTo>
                      <a:pt x="2068" y="3564"/>
                    </a:lnTo>
                    <a:lnTo>
                      <a:pt x="2026" y="3550"/>
                    </a:lnTo>
                    <a:lnTo>
                      <a:pt x="1983" y="3534"/>
                    </a:lnTo>
                    <a:lnTo>
                      <a:pt x="1939" y="3514"/>
                    </a:lnTo>
                    <a:lnTo>
                      <a:pt x="1844" y="3473"/>
                    </a:lnTo>
                    <a:lnTo>
                      <a:pt x="1795" y="3452"/>
                    </a:lnTo>
                    <a:lnTo>
                      <a:pt x="1744" y="3432"/>
                    </a:lnTo>
                    <a:lnTo>
                      <a:pt x="1692" y="3411"/>
                    </a:lnTo>
                    <a:lnTo>
                      <a:pt x="1639" y="3392"/>
                    </a:lnTo>
                    <a:lnTo>
                      <a:pt x="1584" y="3375"/>
                    </a:lnTo>
                    <a:lnTo>
                      <a:pt x="1557" y="3367"/>
                    </a:lnTo>
                    <a:lnTo>
                      <a:pt x="1529" y="3358"/>
                    </a:lnTo>
                    <a:lnTo>
                      <a:pt x="1500" y="3352"/>
                    </a:lnTo>
                    <a:lnTo>
                      <a:pt x="1473" y="3346"/>
                    </a:lnTo>
                    <a:lnTo>
                      <a:pt x="1444" y="3341"/>
                    </a:lnTo>
                    <a:lnTo>
                      <a:pt x="1416" y="3336"/>
                    </a:lnTo>
                    <a:lnTo>
                      <a:pt x="1386" y="3333"/>
                    </a:lnTo>
                    <a:lnTo>
                      <a:pt x="1358" y="3330"/>
                    </a:lnTo>
                    <a:lnTo>
                      <a:pt x="1328" y="3328"/>
                    </a:lnTo>
                    <a:lnTo>
                      <a:pt x="1299" y="3328"/>
                    </a:lnTo>
                    <a:lnTo>
                      <a:pt x="1269" y="3328"/>
                    </a:lnTo>
                    <a:lnTo>
                      <a:pt x="1240" y="3330"/>
                    </a:lnTo>
                    <a:lnTo>
                      <a:pt x="1210" y="3333"/>
                    </a:lnTo>
                    <a:lnTo>
                      <a:pt x="1182" y="3336"/>
                    </a:lnTo>
                    <a:lnTo>
                      <a:pt x="1153" y="3341"/>
                    </a:lnTo>
                    <a:lnTo>
                      <a:pt x="1125" y="3346"/>
                    </a:lnTo>
                    <a:lnTo>
                      <a:pt x="1096" y="3352"/>
                    </a:lnTo>
                    <a:lnTo>
                      <a:pt x="1068" y="3358"/>
                    </a:lnTo>
                    <a:lnTo>
                      <a:pt x="1040" y="3367"/>
                    </a:lnTo>
                    <a:lnTo>
                      <a:pt x="1013" y="3375"/>
                    </a:lnTo>
                    <a:lnTo>
                      <a:pt x="959" y="3392"/>
                    </a:lnTo>
                    <a:lnTo>
                      <a:pt x="906" y="3411"/>
                    </a:lnTo>
                    <a:lnTo>
                      <a:pt x="854" y="3432"/>
                    </a:lnTo>
                    <a:lnTo>
                      <a:pt x="803" y="3452"/>
                    </a:lnTo>
                    <a:lnTo>
                      <a:pt x="753" y="3473"/>
                    </a:lnTo>
                    <a:lnTo>
                      <a:pt x="659" y="3514"/>
                    </a:lnTo>
                    <a:lnTo>
                      <a:pt x="614" y="3534"/>
                    </a:lnTo>
                    <a:lnTo>
                      <a:pt x="570" y="3550"/>
                    </a:lnTo>
                    <a:lnTo>
                      <a:pt x="530" y="3564"/>
                    </a:lnTo>
                    <a:lnTo>
                      <a:pt x="509" y="3571"/>
                    </a:lnTo>
                    <a:lnTo>
                      <a:pt x="490" y="3576"/>
                    </a:lnTo>
                    <a:lnTo>
                      <a:pt x="471" y="3581"/>
                    </a:lnTo>
                    <a:lnTo>
                      <a:pt x="452" y="3584"/>
                    </a:lnTo>
                    <a:lnTo>
                      <a:pt x="434" y="3588"/>
                    </a:lnTo>
                    <a:lnTo>
                      <a:pt x="416" y="3590"/>
                    </a:lnTo>
                    <a:lnTo>
                      <a:pt x="398" y="3591"/>
                    </a:lnTo>
                    <a:lnTo>
                      <a:pt x="382" y="3591"/>
                    </a:lnTo>
                    <a:lnTo>
                      <a:pt x="366" y="3589"/>
                    </a:lnTo>
                    <a:lnTo>
                      <a:pt x="350" y="3585"/>
                    </a:lnTo>
                    <a:lnTo>
                      <a:pt x="335" y="3581"/>
                    </a:lnTo>
                    <a:lnTo>
                      <a:pt x="320" y="3576"/>
                    </a:lnTo>
                    <a:lnTo>
                      <a:pt x="307" y="3569"/>
                    </a:lnTo>
                    <a:lnTo>
                      <a:pt x="292" y="3561"/>
                    </a:lnTo>
                    <a:lnTo>
                      <a:pt x="280" y="3552"/>
                    </a:lnTo>
                    <a:lnTo>
                      <a:pt x="268" y="3540"/>
                    </a:lnTo>
                    <a:lnTo>
                      <a:pt x="256" y="3526"/>
                    </a:lnTo>
                    <a:lnTo>
                      <a:pt x="244" y="3512"/>
                    </a:lnTo>
                    <a:lnTo>
                      <a:pt x="234" y="3495"/>
                    </a:lnTo>
                    <a:lnTo>
                      <a:pt x="224" y="3477"/>
                    </a:lnTo>
                    <a:lnTo>
                      <a:pt x="215" y="3456"/>
                    </a:lnTo>
                    <a:lnTo>
                      <a:pt x="206" y="3434"/>
                    </a:lnTo>
                    <a:lnTo>
                      <a:pt x="198" y="3409"/>
                    </a:lnTo>
                    <a:lnTo>
                      <a:pt x="190" y="3383"/>
                    </a:lnTo>
                    <a:lnTo>
                      <a:pt x="184" y="3354"/>
                    </a:lnTo>
                    <a:lnTo>
                      <a:pt x="178" y="3323"/>
                    </a:lnTo>
                    <a:lnTo>
                      <a:pt x="172" y="3289"/>
                    </a:lnTo>
                    <a:lnTo>
                      <a:pt x="168" y="3254"/>
                    </a:lnTo>
                    <a:lnTo>
                      <a:pt x="164" y="3216"/>
                    </a:lnTo>
                    <a:lnTo>
                      <a:pt x="161" y="3175"/>
                    </a:lnTo>
                    <a:lnTo>
                      <a:pt x="158" y="3132"/>
                    </a:lnTo>
                    <a:lnTo>
                      <a:pt x="156" y="3087"/>
                    </a:lnTo>
                    <a:lnTo>
                      <a:pt x="155" y="3039"/>
                    </a:lnTo>
                    <a:lnTo>
                      <a:pt x="155" y="2988"/>
                    </a:lnTo>
                    <a:lnTo>
                      <a:pt x="155" y="2936"/>
                    </a:lnTo>
                    <a:lnTo>
                      <a:pt x="156" y="2885"/>
                    </a:lnTo>
                    <a:lnTo>
                      <a:pt x="158" y="2834"/>
                    </a:lnTo>
                    <a:lnTo>
                      <a:pt x="161" y="2784"/>
                    </a:lnTo>
                    <a:lnTo>
                      <a:pt x="164" y="2735"/>
                    </a:lnTo>
                    <a:lnTo>
                      <a:pt x="168" y="2686"/>
                    </a:lnTo>
                    <a:lnTo>
                      <a:pt x="172" y="2639"/>
                    </a:lnTo>
                    <a:lnTo>
                      <a:pt x="178" y="2592"/>
                    </a:lnTo>
                    <a:lnTo>
                      <a:pt x="184" y="2546"/>
                    </a:lnTo>
                    <a:lnTo>
                      <a:pt x="190" y="2501"/>
                    </a:lnTo>
                    <a:lnTo>
                      <a:pt x="198" y="2456"/>
                    </a:lnTo>
                    <a:lnTo>
                      <a:pt x="206" y="2412"/>
                    </a:lnTo>
                    <a:lnTo>
                      <a:pt x="215" y="2368"/>
                    </a:lnTo>
                    <a:lnTo>
                      <a:pt x="224" y="2326"/>
                    </a:lnTo>
                    <a:lnTo>
                      <a:pt x="234" y="2284"/>
                    </a:lnTo>
                    <a:lnTo>
                      <a:pt x="244" y="2243"/>
                    </a:lnTo>
                    <a:lnTo>
                      <a:pt x="256" y="2203"/>
                    </a:lnTo>
                    <a:lnTo>
                      <a:pt x="268" y="2164"/>
                    </a:lnTo>
                    <a:lnTo>
                      <a:pt x="280" y="2125"/>
                    </a:lnTo>
                    <a:lnTo>
                      <a:pt x="292" y="2087"/>
                    </a:lnTo>
                    <a:lnTo>
                      <a:pt x="307" y="2051"/>
                    </a:lnTo>
                    <a:lnTo>
                      <a:pt x="320" y="2014"/>
                    </a:lnTo>
                    <a:lnTo>
                      <a:pt x="335" y="1978"/>
                    </a:lnTo>
                    <a:lnTo>
                      <a:pt x="350" y="1944"/>
                    </a:lnTo>
                    <a:lnTo>
                      <a:pt x="366" y="1910"/>
                    </a:lnTo>
                    <a:lnTo>
                      <a:pt x="382" y="1876"/>
                    </a:lnTo>
                    <a:lnTo>
                      <a:pt x="398" y="1844"/>
                    </a:lnTo>
                    <a:lnTo>
                      <a:pt x="416" y="1812"/>
                    </a:lnTo>
                    <a:lnTo>
                      <a:pt x="434" y="1782"/>
                    </a:lnTo>
                    <a:lnTo>
                      <a:pt x="452" y="1752"/>
                    </a:lnTo>
                    <a:lnTo>
                      <a:pt x="471" y="1723"/>
                    </a:lnTo>
                    <a:lnTo>
                      <a:pt x="490" y="1694"/>
                    </a:lnTo>
                    <a:lnTo>
                      <a:pt x="509" y="1666"/>
                    </a:lnTo>
                    <a:lnTo>
                      <a:pt x="530" y="1640"/>
                    </a:lnTo>
                    <a:lnTo>
                      <a:pt x="550" y="1615"/>
                    </a:lnTo>
                    <a:lnTo>
                      <a:pt x="570" y="1589"/>
                    </a:lnTo>
                    <a:lnTo>
                      <a:pt x="592" y="1565"/>
                    </a:lnTo>
                    <a:lnTo>
                      <a:pt x="614" y="1541"/>
                    </a:lnTo>
                    <a:lnTo>
                      <a:pt x="637" y="1519"/>
                    </a:lnTo>
                    <a:lnTo>
                      <a:pt x="659" y="1497"/>
                    </a:lnTo>
                    <a:lnTo>
                      <a:pt x="681" y="1476"/>
                    </a:lnTo>
                    <a:lnTo>
                      <a:pt x="705" y="1457"/>
                    </a:lnTo>
                    <a:lnTo>
                      <a:pt x="729" y="1437"/>
                    </a:lnTo>
                    <a:lnTo>
                      <a:pt x="753" y="1419"/>
                    </a:lnTo>
                    <a:lnTo>
                      <a:pt x="778" y="1402"/>
                    </a:lnTo>
                    <a:lnTo>
                      <a:pt x="803" y="1385"/>
                    </a:lnTo>
                    <a:lnTo>
                      <a:pt x="828" y="1369"/>
                    </a:lnTo>
                    <a:lnTo>
                      <a:pt x="854" y="1355"/>
                    </a:lnTo>
                    <a:lnTo>
                      <a:pt x="879" y="1341"/>
                    </a:lnTo>
                    <a:lnTo>
                      <a:pt x="906" y="1327"/>
                    </a:lnTo>
                    <a:lnTo>
                      <a:pt x="932" y="1315"/>
                    </a:lnTo>
                    <a:lnTo>
                      <a:pt x="959" y="1304"/>
                    </a:lnTo>
                    <a:lnTo>
                      <a:pt x="985" y="1294"/>
                    </a:lnTo>
                    <a:lnTo>
                      <a:pt x="1013" y="1284"/>
                    </a:lnTo>
                    <a:lnTo>
                      <a:pt x="1040" y="1275"/>
                    </a:lnTo>
                    <a:lnTo>
                      <a:pt x="1068" y="1267"/>
                    </a:lnTo>
                    <a:lnTo>
                      <a:pt x="1096" y="1261"/>
                    </a:lnTo>
                    <a:lnTo>
                      <a:pt x="1125" y="1255"/>
                    </a:lnTo>
                    <a:lnTo>
                      <a:pt x="1153" y="1250"/>
                    </a:lnTo>
                    <a:lnTo>
                      <a:pt x="1182" y="1246"/>
                    </a:lnTo>
                    <a:lnTo>
                      <a:pt x="1210" y="1243"/>
                    </a:lnTo>
                    <a:lnTo>
                      <a:pt x="1240" y="1240"/>
                    </a:lnTo>
                    <a:lnTo>
                      <a:pt x="1269" y="1239"/>
                    </a:lnTo>
                    <a:lnTo>
                      <a:pt x="1299" y="1238"/>
                    </a:lnTo>
                    <a:lnTo>
                      <a:pt x="1328" y="1239"/>
                    </a:lnTo>
                    <a:lnTo>
                      <a:pt x="1358" y="1240"/>
                    </a:lnTo>
                    <a:lnTo>
                      <a:pt x="1386" y="1243"/>
                    </a:lnTo>
                    <a:lnTo>
                      <a:pt x="1416" y="1246"/>
                    </a:lnTo>
                    <a:lnTo>
                      <a:pt x="1444" y="1250"/>
                    </a:lnTo>
                    <a:lnTo>
                      <a:pt x="1473" y="1255"/>
                    </a:lnTo>
                    <a:lnTo>
                      <a:pt x="1500" y="1261"/>
                    </a:lnTo>
                    <a:lnTo>
                      <a:pt x="1529" y="1267"/>
                    </a:lnTo>
                    <a:lnTo>
                      <a:pt x="1557" y="1275"/>
                    </a:lnTo>
                    <a:lnTo>
                      <a:pt x="1584" y="1284"/>
                    </a:lnTo>
                    <a:lnTo>
                      <a:pt x="1612" y="1294"/>
                    </a:lnTo>
                    <a:lnTo>
                      <a:pt x="1639" y="1304"/>
                    </a:lnTo>
                    <a:lnTo>
                      <a:pt x="1666" y="1315"/>
                    </a:lnTo>
                    <a:lnTo>
                      <a:pt x="1692" y="1327"/>
                    </a:lnTo>
                    <a:lnTo>
                      <a:pt x="1717" y="1341"/>
                    </a:lnTo>
                    <a:lnTo>
                      <a:pt x="1744" y="1355"/>
                    </a:lnTo>
                    <a:lnTo>
                      <a:pt x="1769" y="1369"/>
                    </a:lnTo>
                    <a:lnTo>
                      <a:pt x="1795" y="1385"/>
                    </a:lnTo>
                    <a:lnTo>
                      <a:pt x="1819" y="1402"/>
                    </a:lnTo>
                    <a:lnTo>
                      <a:pt x="1844" y="1419"/>
                    </a:lnTo>
                    <a:lnTo>
                      <a:pt x="1868" y="1437"/>
                    </a:lnTo>
                    <a:lnTo>
                      <a:pt x="1892" y="1457"/>
                    </a:lnTo>
                    <a:lnTo>
                      <a:pt x="1915" y="1476"/>
                    </a:lnTo>
                    <a:lnTo>
                      <a:pt x="1939" y="1497"/>
                    </a:lnTo>
                    <a:lnTo>
                      <a:pt x="1961" y="1519"/>
                    </a:lnTo>
                    <a:lnTo>
                      <a:pt x="1983" y="1541"/>
                    </a:lnTo>
                    <a:lnTo>
                      <a:pt x="2005" y="1565"/>
                    </a:lnTo>
                    <a:lnTo>
                      <a:pt x="2026" y="1589"/>
                    </a:lnTo>
                    <a:lnTo>
                      <a:pt x="2048" y="1615"/>
                    </a:lnTo>
                    <a:lnTo>
                      <a:pt x="2068" y="1640"/>
                    </a:lnTo>
                    <a:lnTo>
                      <a:pt x="2087" y="1666"/>
                    </a:lnTo>
                    <a:lnTo>
                      <a:pt x="2108" y="1694"/>
                    </a:lnTo>
                    <a:lnTo>
                      <a:pt x="2127" y="1723"/>
                    </a:lnTo>
                    <a:lnTo>
                      <a:pt x="2145" y="1752"/>
                    </a:lnTo>
                    <a:lnTo>
                      <a:pt x="2164" y="1782"/>
                    </a:lnTo>
                    <a:lnTo>
                      <a:pt x="2181" y="1812"/>
                    </a:lnTo>
                    <a:lnTo>
                      <a:pt x="2198" y="1844"/>
                    </a:lnTo>
                    <a:lnTo>
                      <a:pt x="2216" y="1876"/>
                    </a:lnTo>
                    <a:lnTo>
                      <a:pt x="2232" y="1910"/>
                    </a:lnTo>
                    <a:lnTo>
                      <a:pt x="2247" y="1944"/>
                    </a:lnTo>
                    <a:lnTo>
                      <a:pt x="2262" y="1978"/>
                    </a:lnTo>
                    <a:lnTo>
                      <a:pt x="2277" y="2014"/>
                    </a:lnTo>
                    <a:lnTo>
                      <a:pt x="2291" y="2051"/>
                    </a:lnTo>
                    <a:lnTo>
                      <a:pt x="2304" y="2087"/>
                    </a:lnTo>
                    <a:lnTo>
                      <a:pt x="2317" y="2125"/>
                    </a:lnTo>
                    <a:lnTo>
                      <a:pt x="2330" y="2164"/>
                    </a:lnTo>
                    <a:lnTo>
                      <a:pt x="2341" y="2203"/>
                    </a:lnTo>
                    <a:lnTo>
                      <a:pt x="2352" y="2243"/>
                    </a:lnTo>
                    <a:lnTo>
                      <a:pt x="2363" y="2284"/>
                    </a:lnTo>
                    <a:lnTo>
                      <a:pt x="2374" y="2326"/>
                    </a:lnTo>
                    <a:lnTo>
                      <a:pt x="2383" y="2368"/>
                    </a:lnTo>
                    <a:lnTo>
                      <a:pt x="2391" y="2412"/>
                    </a:lnTo>
                    <a:lnTo>
                      <a:pt x="2399" y="2456"/>
                    </a:lnTo>
                    <a:lnTo>
                      <a:pt x="2406" y="2501"/>
                    </a:lnTo>
                    <a:lnTo>
                      <a:pt x="2413" y="2546"/>
                    </a:lnTo>
                    <a:lnTo>
                      <a:pt x="2419" y="2592"/>
                    </a:lnTo>
                    <a:lnTo>
                      <a:pt x="2424" y="2639"/>
                    </a:lnTo>
                    <a:lnTo>
                      <a:pt x="2430" y="2686"/>
                    </a:lnTo>
                    <a:lnTo>
                      <a:pt x="2434" y="2735"/>
                    </a:lnTo>
                    <a:lnTo>
                      <a:pt x="2437" y="2784"/>
                    </a:lnTo>
                    <a:lnTo>
                      <a:pt x="2439" y="2834"/>
                    </a:lnTo>
                    <a:lnTo>
                      <a:pt x="2441" y="2885"/>
                    </a:lnTo>
                    <a:lnTo>
                      <a:pt x="2442" y="2936"/>
                    </a:lnTo>
                    <a:lnTo>
                      <a:pt x="2443" y="2988"/>
                    </a:lnTo>
                    <a:close/>
                  </a:path>
                </a:pathLst>
              </a:custGeom>
              <a:solidFill>
                <a:schemeClr val="bg1">
                  <a:lumMod val="95000"/>
                </a:schemeClr>
              </a:solidFill>
              <a:ln>
                <a:noFill/>
              </a:ln>
            </p:spPr>
            <p:txBody>
              <a:bodyPr anchor="ctr">
                <a:scene3d>
                  <a:camera prst="orthographicFront"/>
                  <a:lightRig rig="threePt" dir="t"/>
                </a:scene3d>
                <a:sp3d>
                  <a:contourClr>
                    <a:srgbClr val="FFFFFF"/>
                  </a:contourClr>
                </a:sp3d>
              </a:bodyPr>
              <a:lstStyle/>
              <a:p>
                <a:pPr algn="ctr" eaLnBrk="0" fontAlgn="base" hangingPunct="0">
                  <a:spcBef>
                    <a:spcPct val="0"/>
                  </a:spcBef>
                  <a:spcAft>
                    <a:spcPct val="0"/>
                  </a:spcAft>
                </a:pPr>
                <a:endParaRPr lang="zh-CN" altLang="en-US">
                  <a:solidFill>
                    <a:srgbClr val="FFFFFF"/>
                  </a:solidFill>
                  <a:latin typeface="Calibri" panose="020F0502020204030204" pitchFamily="34" charset="0"/>
                  <a:ea typeface="宋体" panose="02010600030101010101" pitchFamily="2" charset="-122"/>
                </a:endParaRPr>
              </a:p>
            </p:txBody>
          </p:sp>
        </p:grpSp>
      </p:grpSp>
      <p:sp>
        <p:nvSpPr>
          <p:cNvPr id="59" name="矩形 58"/>
          <p:cNvSpPr/>
          <p:nvPr/>
        </p:nvSpPr>
        <p:spPr>
          <a:xfrm>
            <a:off x="558140" y="296881"/>
            <a:ext cx="118754"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743692" y="296881"/>
            <a:ext cx="1842656" cy="46314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latin typeface="方正特雅宋_GBK" panose="02000000000000000000" pitchFamily="2" charset="-122"/>
                <a:ea typeface="方正特雅宋_GBK" panose="02000000000000000000" pitchFamily="2" charset="-122"/>
              </a:rPr>
              <a:t>任务</a:t>
            </a:r>
            <a:r>
              <a:rPr lang="en-US" altLang="zh-CN" sz="2000" dirty="0" smtClean="0">
                <a:latin typeface="方正特雅宋_GBK" panose="02000000000000000000" pitchFamily="2" charset="-122"/>
                <a:ea typeface="方正特雅宋_GBK" panose="02000000000000000000" pitchFamily="2" charset="-122"/>
              </a:rPr>
              <a:t>2</a:t>
            </a:r>
            <a:endParaRPr lang="zh-CN" altLang="en-US" sz="2000" dirty="0">
              <a:latin typeface="方正特雅宋_GBK" panose="02000000000000000000" pitchFamily="2" charset="-122"/>
              <a:ea typeface="方正特雅宋_GBK" panose="02000000000000000000" pitchFamily="2" charset="-122"/>
            </a:endParaRPr>
          </a:p>
        </p:txBody>
      </p:sp>
      <p:sp>
        <p:nvSpPr>
          <p:cNvPr id="61" name="矩形 60"/>
          <p:cNvSpPr/>
          <p:nvPr/>
        </p:nvSpPr>
        <p:spPr>
          <a:xfrm>
            <a:off x="556441" y="1056902"/>
            <a:ext cx="11091608" cy="4764777"/>
          </a:xfrm>
          <a:prstGeom prst="rect">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2" name="图片 61"/>
          <p:cNvPicPr>
            <a:picLocks noChangeAspect="1"/>
          </p:cNvPicPr>
          <p:nvPr/>
        </p:nvPicPr>
        <p:blipFill>
          <a:blip r:embed="rId2"/>
          <a:stretch>
            <a:fillRect/>
          </a:stretch>
        </p:blipFill>
        <p:spPr>
          <a:xfrm>
            <a:off x="0" y="227645"/>
            <a:ext cx="698500" cy="685800"/>
          </a:xfrm>
          <a:prstGeom prst="rect">
            <a:avLst/>
          </a:prstGeom>
        </p:spPr>
      </p:pic>
      <p:sp>
        <p:nvSpPr>
          <p:cNvPr id="65" name="矩形 64"/>
          <p:cNvSpPr/>
          <p:nvPr/>
        </p:nvSpPr>
        <p:spPr>
          <a:xfrm>
            <a:off x="795766" y="1217021"/>
            <a:ext cx="10618994" cy="442878"/>
          </a:xfrm>
          <a:prstGeom prst="rect">
            <a:avLst/>
          </a:prstGeom>
        </p:spPr>
        <p:txBody>
          <a:bodyPr wrap="square">
            <a:spAutoFit/>
          </a:bodyPr>
          <a:lstStyle/>
          <a:p>
            <a:pPr>
              <a:lnSpc>
                <a:spcPct val="150000"/>
              </a:lnSpc>
              <a:buFontTx/>
              <a:buNone/>
            </a:pPr>
            <a:r>
              <a:rPr lang="zh-CN" altLang="en-US" b="1" dirty="0" smtClean="0">
                <a:latin typeface="黑体" panose="02010609060101010101" charset="-122"/>
                <a:ea typeface="黑体" panose="02010609060101010101" charset="-122"/>
                <a:cs typeface="Hiragino Sans GB W3"/>
              </a:rPr>
              <a:t>单边巡黑线。</a:t>
            </a:r>
            <a:endParaRPr lang="zh-CN" altLang="en-US" b="1" dirty="0">
              <a:latin typeface="黑体" panose="02010609060101010101" charset="-122"/>
              <a:ea typeface="黑体" panose="02010609060101010101" charset="-122"/>
              <a:cs typeface="Hiragino Sans GB W3"/>
            </a:endParaRPr>
          </a:p>
        </p:txBody>
      </p:sp>
      <p:sp>
        <p:nvSpPr>
          <p:cNvPr id="10" name="文本框 9"/>
          <p:cNvSpPr txBox="1"/>
          <p:nvPr/>
        </p:nvSpPr>
        <p:spPr>
          <a:xfrm>
            <a:off x="743585" y="1773555"/>
            <a:ext cx="4627880" cy="646331"/>
          </a:xfrm>
          <a:prstGeom prst="rect">
            <a:avLst/>
          </a:prstGeom>
          <a:noFill/>
        </p:spPr>
        <p:txBody>
          <a:bodyPr wrap="square" rtlCol="0" anchor="t">
            <a:spAutoFit/>
          </a:bodyPr>
          <a:lstStyle/>
          <a:p>
            <a:r>
              <a:rPr lang="zh-CN" altLang="en-US" dirty="0" smtClean="0">
                <a:latin typeface="黑体" panose="02010609060101010101" charset="-122"/>
                <a:ea typeface="黑体" panose="02010609060101010101" charset="-122"/>
                <a:cs typeface="Hiragino Sans GB W3"/>
              </a:rPr>
              <a:t>小车可以利用巡线传感器特点，</a:t>
            </a:r>
            <a:endParaRPr lang="en-US" altLang="zh-CN" dirty="0" smtClean="0">
              <a:latin typeface="黑体" panose="02010609060101010101" charset="-122"/>
              <a:ea typeface="黑体" panose="02010609060101010101" charset="-122"/>
              <a:cs typeface="Hiragino Sans GB W3"/>
            </a:endParaRPr>
          </a:p>
          <a:p>
            <a:r>
              <a:rPr lang="zh-CN" altLang="en-US" dirty="0" smtClean="0">
                <a:latin typeface="黑体" panose="02010609060101010101" charset="-122"/>
                <a:ea typeface="黑体" panose="02010609060101010101" charset="-122"/>
                <a:cs typeface="Hiragino Sans GB W3"/>
              </a:rPr>
              <a:t>自动控制小车在黑色胶带圈内行驶。</a:t>
            </a:r>
            <a:endParaRPr lang="zh-CN" altLang="en-US" dirty="0">
              <a:latin typeface="黑体" panose="02010609060101010101" charset="-122"/>
              <a:ea typeface="黑体" panose="02010609060101010101" charset="-122"/>
              <a:cs typeface="Hiragino Sans GB W3"/>
            </a:endParaRPr>
          </a:p>
        </p:txBody>
      </p:sp>
      <p:pic>
        <p:nvPicPr>
          <p:cNvPr id="2" name="图片 1"/>
          <p:cNvPicPr>
            <a:picLocks noChangeAspect="1"/>
          </p:cNvPicPr>
          <p:nvPr/>
        </p:nvPicPr>
        <p:blipFill>
          <a:blip r:embed="rId3"/>
          <a:stretch>
            <a:fillRect/>
          </a:stretch>
        </p:blipFill>
        <p:spPr>
          <a:xfrm>
            <a:off x="664346" y="3418266"/>
            <a:ext cx="3640773" cy="1487364"/>
          </a:xfrm>
          <a:prstGeom prst="rect">
            <a:avLst/>
          </a:prstGeom>
        </p:spPr>
      </p:pic>
      <p:pic>
        <p:nvPicPr>
          <p:cNvPr id="3" name="图片 2"/>
          <p:cNvPicPr>
            <a:picLocks noChangeAspect="1"/>
          </p:cNvPicPr>
          <p:nvPr/>
        </p:nvPicPr>
        <p:blipFill>
          <a:blip r:embed="rId4"/>
          <a:stretch>
            <a:fillRect/>
          </a:stretch>
        </p:blipFill>
        <p:spPr>
          <a:xfrm>
            <a:off x="4432935" y="1705565"/>
            <a:ext cx="6981825" cy="309135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SLIDE_MODEL_TYPE" val="cover"/>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1067</Words>
  <Application>WPS 演示</Application>
  <PresentationFormat>宽屏</PresentationFormat>
  <Paragraphs>203</Paragraphs>
  <Slides>14</Slides>
  <Notes>8</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14</vt:i4>
      </vt:variant>
    </vt:vector>
  </HeadingPairs>
  <TitlesOfParts>
    <vt:vector size="28" baseType="lpstr">
      <vt:lpstr>Arial</vt:lpstr>
      <vt:lpstr>宋体</vt:lpstr>
      <vt:lpstr>Wingdings</vt:lpstr>
      <vt:lpstr>方正大黑简体</vt:lpstr>
      <vt:lpstr>黑体</vt:lpstr>
      <vt:lpstr>Calibri</vt:lpstr>
      <vt:lpstr>方正特雅宋_GBK</vt:lpstr>
      <vt:lpstr>微软雅黑</vt:lpstr>
      <vt:lpstr>Hiragino Sans GB W3</vt:lpstr>
      <vt:lpstr>Arial Unicode MS</vt:lpstr>
      <vt:lpstr>等线 Light</vt:lpstr>
      <vt:lpstr>等线</vt:lpstr>
      <vt:lpstr>RomanS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DEEP</dc:creator>
  <cp:lastModifiedBy>刘老师17600826608</cp:lastModifiedBy>
  <cp:revision>185</cp:revision>
  <dcterms:created xsi:type="dcterms:W3CDTF">2018-09-04T06:51:00Z</dcterms:created>
  <dcterms:modified xsi:type="dcterms:W3CDTF">2019-06-25T17:40:12Z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2052-11.1.0.8696</vt:lpwstr>
  </property>
</Properties>
</file>

<file path=docProps/thumbnail.jpeg>
</file>